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67" r:id="rId3"/>
    <p:sldId id="257" r:id="rId4"/>
    <p:sldId id="258" r:id="rId5"/>
    <p:sldId id="284" r:id="rId6"/>
    <p:sldId id="260" r:id="rId7"/>
    <p:sldId id="286" r:id="rId8"/>
    <p:sldId id="289" r:id="rId9"/>
    <p:sldId id="290" r:id="rId10"/>
    <p:sldId id="294" r:id="rId11"/>
    <p:sldId id="292" r:id="rId12"/>
    <p:sldId id="283" r:id="rId13"/>
    <p:sldId id="270" r:id="rId14"/>
    <p:sldId id="288" r:id="rId15"/>
    <p:sldId id="266" r:id="rId16"/>
    <p:sldId id="281" r:id="rId17"/>
    <p:sldId id="295" r:id="rId18"/>
    <p:sldId id="271" r:id="rId19"/>
    <p:sldId id="293" r:id="rId20"/>
    <p:sldId id="287" r:id="rId21"/>
    <p:sldId id="296" r:id="rId22"/>
    <p:sldId id="273" r:id="rId23"/>
    <p:sldId id="274" r:id="rId24"/>
    <p:sldId id="275" r:id="rId25"/>
    <p:sldId id="276" r:id="rId26"/>
    <p:sldId id="277" r:id="rId27"/>
    <p:sldId id="278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806BA"/>
    <a:srgbClr val="FF6600"/>
    <a:srgbClr val="191450"/>
    <a:srgbClr val="996633"/>
    <a:srgbClr val="666666"/>
    <a:srgbClr val="6666FF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7863" autoAdjust="0"/>
  </p:normalViewPr>
  <p:slideViewPr>
    <p:cSldViewPr snapToGrid="0" snapToObjects="1">
      <p:cViewPr varScale="1">
        <p:scale>
          <a:sx n="65" d="100"/>
          <a:sy n="65" d="100"/>
        </p:scale>
        <p:origin x="-6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34933-F7AD-C44E-9165-3E776FF11D2F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1179A-63C4-F246-9B2E-1F9E8C3DB8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2853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6177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Additional</a:t>
            </a:r>
            <a:r>
              <a:rPr lang="en-US" baseline="0" dirty="0" smtClean="0"/>
              <a:t> Explanatory images for each item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1056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Additional Images for each item,</a:t>
            </a:r>
            <a:r>
              <a:rPr lang="en-US" baseline="0" dirty="0" smtClean="0"/>
              <a:t> to explain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2171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Additional</a:t>
            </a:r>
            <a:r>
              <a:rPr lang="en-US" baseline="0" dirty="0" smtClean="0"/>
              <a:t> images for the individual items to explain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9701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Divide it in multiple slides :</a:t>
            </a:r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Saving, Recurring, Fixed</a:t>
            </a:r>
          </a:p>
          <a:p>
            <a:r>
              <a:rPr lang="en-US" baseline="0" dirty="0" smtClean="0"/>
              <a:t>Education Overdraft</a:t>
            </a:r>
          </a:p>
          <a:p>
            <a:r>
              <a:rPr lang="en-US" baseline="0" dirty="0" smtClean="0"/>
              <a:t>ATM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Vidyalaxmi</a:t>
            </a:r>
            <a:r>
              <a:rPr lang="en-US" baseline="0" dirty="0" smtClean="0"/>
              <a:t> portal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9929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Logo</a:t>
            </a:r>
            <a:r>
              <a:rPr lang="en-US" baseline="0" dirty="0" smtClean="0"/>
              <a:t> of </a:t>
            </a:r>
            <a:r>
              <a:rPr lang="en-US" baseline="0" dirty="0" err="1" smtClean="0"/>
              <a:t>Vidyalaxmi</a:t>
            </a:r>
            <a:r>
              <a:rPr lang="en-US" baseline="0" dirty="0" smtClean="0"/>
              <a:t> portal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79177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Notification of </a:t>
            </a:r>
            <a:r>
              <a:rPr lang="en-US" dirty="0" err="1" smtClean="0"/>
              <a:t>Chque</a:t>
            </a:r>
            <a:r>
              <a:rPr lang="en-US" dirty="0" smtClean="0"/>
              <a:t> and</a:t>
            </a:r>
            <a:r>
              <a:rPr lang="en-US" baseline="0" dirty="0" smtClean="0"/>
              <a:t> MICR No- as in NISM 8</a:t>
            </a:r>
            <a:r>
              <a:rPr lang="en-US" baseline="30000" dirty="0" smtClean="0"/>
              <a:t>th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std</a:t>
            </a:r>
            <a:r>
              <a:rPr lang="en-US" baseline="0" smtClean="0"/>
              <a:t> workbook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6457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ATM Video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2608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9854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710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9243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14678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02127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6720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1131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7745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1824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0499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6467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7917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876F9-E497-964F-8062-217F0A64F809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9559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icture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23"/>
            <a:ext cx="9144000" cy="688632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5620712"/>
            <a:ext cx="5693332" cy="846757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latin typeface="Nudi 01 e" pitchFamily="2" charset="0"/>
              </a:rPr>
              <a:t>  </a:t>
            </a:r>
            <a:r>
              <a:rPr lang="en-US" sz="4000" b="1" dirty="0" err="1" smtClean="0">
                <a:latin typeface="Nudi 01 e" pitchFamily="2" charset="0"/>
              </a:rPr>
              <a:t>DyðPÀ</a:t>
            </a:r>
            <a:r>
              <a:rPr lang="en-US" sz="4000" b="1" dirty="0" smtClean="0">
                <a:latin typeface="Nudi 01 e" pitchFamily="2" charset="0"/>
              </a:rPr>
              <a:t> ¸</a:t>
            </a:r>
            <a:r>
              <a:rPr lang="en-US" sz="4000" b="1" dirty="0" err="1" smtClean="0">
                <a:latin typeface="Nudi 01 e" pitchFamily="2" charset="0"/>
              </a:rPr>
              <a:t>ÁPÀëgÀvÁ</a:t>
            </a:r>
            <a:r>
              <a:rPr lang="en-US" sz="4000" b="1" dirty="0" smtClean="0">
                <a:latin typeface="Nudi 01 e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Nudi 01 e" pitchFamily="2" charset="0"/>
              </a:rPr>
              <a:t>vÀgÀ¨ÉÃw</a:t>
            </a:r>
            <a:endParaRPr lang="en-IN" sz="4000" dirty="0">
              <a:solidFill>
                <a:schemeClr val="bg1"/>
              </a:solidFill>
              <a:latin typeface="Nudi 01 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915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-1240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¨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ÁåAQAUï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¸À®PÀgÀuÉUÀ¼ÀÄ</a:t>
            </a:r>
            <a:endParaRPr lang="en-IN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pic>
        <p:nvPicPr>
          <p:cNvPr id="7" name="Picture 6" descr="D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8557" y="1490233"/>
            <a:ext cx="4557888" cy="18839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74839" y="337416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Nudi 01 e" pitchFamily="2" charset="0"/>
              </a:rPr>
              <a:t>ZÉPï</a:t>
            </a:r>
            <a:endParaRPr lang="en-US" dirty="0">
              <a:latin typeface="Nudi 01 e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56906" y="3374160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Nudi 01 e" pitchFamily="2" charset="0"/>
              </a:rPr>
              <a:t>rªÀiÁAqï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qÁæ¥sïÖ</a:t>
            </a:r>
            <a:endParaRPr lang="en-IN" dirty="0">
              <a:latin typeface="Nudi 01 e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341" y="1426827"/>
            <a:ext cx="4087562" cy="1947333"/>
          </a:xfrm>
          <a:prstGeom prst="rect">
            <a:avLst/>
          </a:prstGeom>
        </p:spPr>
      </p:pic>
      <p:pic>
        <p:nvPicPr>
          <p:cNvPr id="10" name="Picture 9" descr="Picture2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341" y="3994498"/>
            <a:ext cx="5198364" cy="265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830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ne-rupee-co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871" y="2664772"/>
            <a:ext cx="1737341" cy="1737341"/>
          </a:xfrm>
          <a:prstGeom prst="rect">
            <a:avLst/>
          </a:prstGeom>
        </p:spPr>
      </p:pic>
      <p:pic>
        <p:nvPicPr>
          <p:cNvPr id="5" name="Picture 4" descr="main-qimg-1dcbe894783f6a7e0cd8bfc65b3af13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2216" y="2664772"/>
            <a:ext cx="2719211" cy="1760479"/>
          </a:xfrm>
          <a:prstGeom prst="rect">
            <a:avLst/>
          </a:prstGeom>
        </p:spPr>
      </p:pic>
      <p:pic>
        <p:nvPicPr>
          <p:cNvPr id="6" name="Picture 5" descr="5_indian_currency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6618" y="2776513"/>
            <a:ext cx="3177498" cy="14421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1871" y="4559327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Nudi 01 e" pitchFamily="2" charset="0"/>
              </a:rPr>
              <a:t>MAzÀÄ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gÀÆ</a:t>
            </a:r>
            <a:r>
              <a:rPr lang="en-US" b="1" dirty="0" smtClean="0">
                <a:latin typeface="Nudi 01 e" pitchFamily="2" charset="0"/>
              </a:rPr>
              <a:t>. £</a:t>
            </a:r>
            <a:r>
              <a:rPr lang="en-US" b="1" dirty="0" err="1" smtClean="0">
                <a:latin typeface="Nudi 01 e" pitchFamily="2" charset="0"/>
              </a:rPr>
              <a:t>Átå</a:t>
            </a:r>
            <a:r>
              <a:rPr lang="en-US" b="1" dirty="0" smtClean="0">
                <a:latin typeface="Nudi 01 e" pitchFamily="2" charset="0"/>
              </a:rPr>
              <a:t> </a:t>
            </a:r>
            <a:endParaRPr lang="en-US" dirty="0">
              <a:latin typeface="Nudi 01 e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9994" y="4559327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Nudi 01 e" pitchFamily="2" charset="0"/>
              </a:rPr>
              <a:t>MAzÀÄ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gÀÆ</a:t>
            </a:r>
            <a:r>
              <a:rPr lang="en-US" b="1" dirty="0" smtClean="0">
                <a:latin typeface="Nudi 01 e" pitchFamily="2" charset="0"/>
              </a:rPr>
              <a:t>. £</a:t>
            </a:r>
            <a:r>
              <a:rPr lang="en-US" b="1" dirty="0" err="1" smtClean="0">
                <a:latin typeface="Nudi 01 e" pitchFamily="2" charset="0"/>
              </a:rPr>
              <a:t>ÉÆÃlÄ</a:t>
            </a:r>
            <a:r>
              <a:rPr lang="en-US" b="1" dirty="0" smtClean="0">
                <a:latin typeface="Nudi 01 e" pitchFamily="2" charset="0"/>
              </a:rPr>
              <a:t> </a:t>
            </a:r>
            <a:endParaRPr lang="en-US" dirty="0">
              <a:latin typeface="Nudi 01 e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3000" y="455932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Nudi 01 e" pitchFamily="2" charset="0"/>
              </a:rPr>
              <a:t>º</a:t>
            </a:r>
            <a:r>
              <a:rPr lang="en-US" b="1" dirty="0" err="1" smtClean="0">
                <a:latin typeface="Nudi 01 e" pitchFamily="2" charset="0"/>
              </a:rPr>
              <a:t>ÀvÀÄÛ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gÀÆ¥Á¬Ä</a:t>
            </a:r>
            <a:r>
              <a:rPr lang="en-US" b="1" dirty="0" smtClean="0">
                <a:latin typeface="Nudi 01 e" pitchFamily="2" charset="0"/>
              </a:rPr>
              <a:t> £</a:t>
            </a:r>
            <a:r>
              <a:rPr lang="en-US" b="1" dirty="0" err="1" smtClean="0">
                <a:latin typeface="Nudi 01 e" pitchFamily="2" charset="0"/>
              </a:rPr>
              <a:t>ÉÆÃlÄ</a:t>
            </a:r>
            <a:endParaRPr lang="en-US" dirty="0">
              <a:latin typeface="Nudi 01 e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623" y="5263444"/>
            <a:ext cx="7999487" cy="14133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2806BA"/>
                </a:solidFill>
                <a:latin typeface="Nudi 01 e" pitchFamily="2" charset="0"/>
              </a:rPr>
              <a:t>¤ªÀÄUÉ </a:t>
            </a:r>
            <a:r>
              <a:rPr lang="en-US" sz="2800" b="1" dirty="0" err="1" smtClean="0">
                <a:solidFill>
                  <a:srgbClr val="2806BA"/>
                </a:solidFill>
                <a:latin typeface="Nudi 01 e" pitchFamily="2" charset="0"/>
              </a:rPr>
              <a:t>UÉÆvÉÛÃ</a:t>
            </a:r>
            <a:r>
              <a:rPr lang="en-US" sz="2800" b="1" dirty="0" smtClean="0">
                <a:solidFill>
                  <a:srgbClr val="2806BA"/>
                </a:solidFill>
                <a:latin typeface="Nudi 01 e" pitchFamily="2" charset="0"/>
              </a:rPr>
              <a:t>?</a:t>
            </a:r>
            <a:endParaRPr lang="en-IN" sz="2800" dirty="0" smtClean="0">
              <a:solidFill>
                <a:srgbClr val="2806BA"/>
              </a:solidFill>
              <a:latin typeface="Nudi 01 e" pitchFamily="2" charset="0"/>
            </a:endParaRPr>
          </a:p>
          <a:p>
            <a:pPr algn="ctr"/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º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ÀvÀÄÛ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gÀÆ¥Á¬Ä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ª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ÀÄvÀÄÛ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CzÀQÌAvÀ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º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ÉaÑ£À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ª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ÉÆvÀÛzÀ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£ÉÆÃlÄUÀ½UÉ 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j¸Àªïð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¨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ÁåAPï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UÀªÀ£ÀðgÀgÀÄ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¸À» º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ÁPÀÄvÁÛgÉ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. 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MAzÀÄ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gÀÆ¥Á¬Ä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ª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ÉÆvÀÛzÀ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£ÉÆÃlÄUÀ½UÉ 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CxÀð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¸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ÀaªÁ®AiÀÄzÀ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PÁAiÀÄðzÀ²ðAiÀÄªÀgÀÄ ¸À» ª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ÀiÁqÀÄvÁÛgÉ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. £ÁtåUÀ¼À£ÀÄß ¨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sÁgÀvÀ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¸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ÀgÀPÁgÀzÀ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lAPÀ¸Á¯ÉAiÀÄÄ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 º</a:t>
            </a:r>
            <a:r>
              <a:rPr lang="en-US" sz="1600" b="1" dirty="0" err="1" smtClean="0">
                <a:solidFill>
                  <a:srgbClr val="2806BA"/>
                </a:solidFill>
                <a:latin typeface="Nudi 01 e" pitchFamily="2" charset="0"/>
              </a:rPr>
              <a:t>ÉÆgÀvÀgÀÄvÀÛzÉ</a:t>
            </a:r>
            <a:r>
              <a:rPr lang="en-US" sz="1600" b="1" dirty="0" smtClean="0">
                <a:solidFill>
                  <a:srgbClr val="2806BA"/>
                </a:solidFill>
                <a:latin typeface="Nudi 01 e" pitchFamily="2" charset="0"/>
              </a:rPr>
              <a:t>.</a:t>
            </a:r>
            <a:endParaRPr lang="en-US" sz="1600" dirty="0">
              <a:solidFill>
                <a:srgbClr val="2806BA"/>
              </a:solidFill>
              <a:latin typeface="Nudi 01 e" pitchFamily="2" charset="0"/>
              <a:cs typeface="Chalkboard"/>
            </a:endParaRPr>
          </a:p>
        </p:txBody>
      </p:sp>
      <p:pic>
        <p:nvPicPr>
          <p:cNvPr id="12" name="Picture 11" descr="RBI-logo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8830" y="0"/>
            <a:ext cx="2540000" cy="2540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592667"/>
            <a:ext cx="5842000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Nudi 01 e" pitchFamily="2" charset="0"/>
              </a:rPr>
              <a:t>    ¨</a:t>
            </a:r>
            <a:r>
              <a:rPr lang="en-US" sz="4800" b="1" dirty="0" err="1" smtClean="0">
                <a:solidFill>
                  <a:schemeClr val="bg1"/>
                </a:solidFill>
                <a:latin typeface="Nudi 01 e" pitchFamily="2" charset="0"/>
              </a:rPr>
              <a:t>sÁgÀwÃAiÀÄ</a:t>
            </a:r>
            <a:r>
              <a:rPr lang="en-US" sz="48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Nudi 01 e" pitchFamily="2" charset="0"/>
              </a:rPr>
              <a:t>PÀgÉ¤ì</a:t>
            </a:r>
            <a:r>
              <a:rPr lang="en-US" sz="48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endParaRPr lang="en-IN" sz="4800" dirty="0">
              <a:solidFill>
                <a:schemeClr val="bg1"/>
              </a:solidFill>
              <a:latin typeface="Nudi 01 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006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262935" y="2059799"/>
            <a:ext cx="1895167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en-US" sz="1600" b="1" dirty="0" err="1" smtClean="0">
                <a:latin typeface="Nudi 01 e" pitchFamily="2" charset="0"/>
              </a:rPr>
              <a:t>SÁvÉ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vÉgÉAiÀÄÄªÀÅzÀÄ</a:t>
            </a:r>
            <a:r>
              <a:rPr lang="en-US" sz="1600" b="1" dirty="0" smtClean="0">
                <a:latin typeface="Nudi 01 e" pitchFamily="2" charset="0"/>
              </a:rPr>
              <a:t>, º</a:t>
            </a:r>
            <a:r>
              <a:rPr lang="en-US" sz="1600" b="1" dirty="0" err="1" smtClean="0">
                <a:latin typeface="Nudi 01 e" pitchFamily="2" charset="0"/>
              </a:rPr>
              <a:t>Àt</a:t>
            </a:r>
            <a:r>
              <a:rPr lang="en-US" sz="1600" b="1" dirty="0" smtClean="0">
                <a:latin typeface="Nudi 01 e" pitchFamily="2" charset="0"/>
              </a:rPr>
              <a:t> »</a:t>
            </a:r>
            <a:r>
              <a:rPr lang="en-US" sz="1600" b="1" dirty="0" err="1" smtClean="0">
                <a:latin typeface="Nudi 01 e" pitchFamily="2" charset="0"/>
              </a:rPr>
              <a:t>A¥ÀqÉAiÀÄÄªÀÅzÀÄ</a:t>
            </a:r>
            <a:r>
              <a:rPr lang="en-US" sz="1600" b="1" dirty="0" smtClean="0">
                <a:latin typeface="Nudi 01 e" pitchFamily="2" charset="0"/>
              </a:rPr>
              <a:t>/ </a:t>
            </a:r>
            <a:r>
              <a:rPr lang="en-US" sz="1400" b="1" dirty="0" err="1" smtClean="0">
                <a:latin typeface="Nudi 01 e" pitchFamily="2" charset="0"/>
              </a:rPr>
              <a:t>oÉÃªÀtÂ</a:t>
            </a:r>
            <a:r>
              <a:rPr lang="en-US" sz="1400" b="1" dirty="0" smtClean="0">
                <a:latin typeface="Nudi 01 e" pitchFamily="2" charset="0"/>
              </a:rPr>
              <a:t>, º</a:t>
            </a:r>
            <a:r>
              <a:rPr lang="en-US" sz="1400" b="1" dirty="0" err="1" smtClean="0">
                <a:latin typeface="Nudi 01 e" pitchFamily="2" charset="0"/>
              </a:rPr>
              <a:t>Àt</a:t>
            </a:r>
            <a:r>
              <a:rPr lang="en-US" sz="1400" b="1" dirty="0" smtClean="0">
                <a:latin typeface="Nudi 01 e" pitchFamily="2" charset="0"/>
              </a:rPr>
              <a:t> ª</a:t>
            </a:r>
            <a:r>
              <a:rPr lang="en-US" sz="1400" b="1" dirty="0" err="1" smtClean="0">
                <a:latin typeface="Nudi 01 e" pitchFamily="2" charset="0"/>
              </a:rPr>
              <a:t>ÀUÁðªÀuÉ</a:t>
            </a:r>
            <a:r>
              <a:rPr lang="en-US" sz="1400" b="1" dirty="0" smtClean="0">
                <a:latin typeface="Nudi 01 e" pitchFamily="2" charset="0"/>
              </a:rPr>
              <a:t>, «ªÉÄ</a:t>
            </a:r>
            <a:endParaRPr lang="en-IN" sz="1400" dirty="0">
              <a:latin typeface="Nudi 01 e" pitchFamily="2" charset="0"/>
              <a:cs typeface="Gotham Book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42236" y="1204433"/>
            <a:ext cx="27601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Nudi 01 e" pitchFamily="2" charset="0"/>
              </a:rPr>
              <a:t>ª</a:t>
            </a:r>
            <a:r>
              <a:rPr lang="en-US" sz="2400" b="1" dirty="0" err="1" smtClean="0">
                <a:latin typeface="Nudi 01 e" pitchFamily="2" charset="0"/>
              </a:rPr>
              <a:t>ÉÄÊPÉÆæÃ</a:t>
            </a:r>
            <a:r>
              <a:rPr lang="en-US" sz="2400" b="1" dirty="0" smtClean="0">
                <a:latin typeface="Nudi 01 e" pitchFamily="2" charset="0"/>
              </a:rPr>
              <a:t> </a:t>
            </a:r>
            <a:r>
              <a:rPr lang="en-US" sz="2400" b="1" dirty="0" err="1" smtClean="0">
                <a:latin typeface="Nudi 01 e" pitchFamily="2" charset="0"/>
              </a:rPr>
              <a:t>JnJA</a:t>
            </a:r>
            <a:r>
              <a:rPr lang="en-US" sz="2400" b="1" dirty="0" smtClean="0">
                <a:latin typeface="Nudi 01 e" pitchFamily="2" charset="0"/>
              </a:rPr>
              <a:t> ¸</a:t>
            </a:r>
            <a:r>
              <a:rPr lang="en-US" sz="2400" b="1" dirty="0" err="1" smtClean="0">
                <a:latin typeface="Nudi 01 e" pitchFamily="2" charset="0"/>
              </a:rPr>
              <a:t>À»vÀ</a:t>
            </a:r>
            <a:r>
              <a:rPr lang="en-US" sz="2400" b="1" dirty="0" smtClean="0">
                <a:latin typeface="Nudi 01 e" pitchFamily="2" charset="0"/>
              </a:rPr>
              <a:t> ¨</a:t>
            </a:r>
            <a:r>
              <a:rPr lang="en-US" sz="2400" b="1" dirty="0" err="1" smtClean="0">
                <a:latin typeface="Nudi 01 e" pitchFamily="2" charset="0"/>
              </a:rPr>
              <a:t>ÁåAPï</a:t>
            </a:r>
            <a:r>
              <a:rPr lang="en-US" sz="2400" b="1" dirty="0" smtClean="0">
                <a:latin typeface="Nudi 01 e" pitchFamily="2" charset="0"/>
              </a:rPr>
              <a:t> «</a:t>
            </a:r>
            <a:r>
              <a:rPr lang="en-US" sz="2400" b="1" dirty="0" err="1" smtClean="0">
                <a:latin typeface="Nudi 01 e" pitchFamily="2" charset="0"/>
              </a:rPr>
              <a:t>ÄvÀæ</a:t>
            </a:r>
            <a:endParaRPr lang="en-IN" sz="2400" dirty="0">
              <a:latin typeface="Nudi 01 e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100662" y="4979465"/>
            <a:ext cx="1844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 smtClean="0">
                <a:latin typeface="Nudi 01 e" pitchFamily="2" charset="0"/>
              </a:rPr>
              <a:t>RjÃ</a:t>
            </a:r>
            <a:r>
              <a:rPr lang="en-US" sz="1600" b="1" dirty="0" smtClean="0">
                <a:latin typeface="Nudi 01 e" pitchFamily="2" charset="0"/>
              </a:rPr>
              <a:t>¢¸</a:t>
            </a:r>
            <a:r>
              <a:rPr lang="en-US" sz="1600" b="1" dirty="0" err="1" smtClean="0">
                <a:latin typeface="Nudi 01 e" pitchFamily="2" charset="0"/>
              </a:rPr>
              <a:t>ÀÄªÀÅzÀÄ</a:t>
            </a:r>
            <a:r>
              <a:rPr lang="en-US" sz="1600" b="1" dirty="0" smtClean="0">
                <a:latin typeface="Nudi 01 e" pitchFamily="2" charset="0"/>
              </a:rPr>
              <a:t> ª</a:t>
            </a:r>
            <a:r>
              <a:rPr lang="en-US" sz="1600" b="1" dirty="0" err="1" smtClean="0">
                <a:latin typeface="Nudi 01 e" pitchFamily="2" charset="0"/>
              </a:rPr>
              <a:t>ÀÄvÀÄÛ</a:t>
            </a:r>
            <a:r>
              <a:rPr lang="en-US" sz="1600" b="1" dirty="0" smtClean="0">
                <a:latin typeface="Nudi 01 e" pitchFamily="2" charset="0"/>
              </a:rPr>
              <a:t> «ÄwAiÉÆ¼ÀV£À £</a:t>
            </a:r>
            <a:r>
              <a:rPr lang="en-US" sz="1600" b="1" dirty="0" err="1" smtClean="0">
                <a:latin typeface="Nudi 01 e" pitchFamily="2" charset="0"/>
              </a:rPr>
              <a:t>ÀUÀzÀÄ</a:t>
            </a:r>
            <a:r>
              <a:rPr lang="en-US" sz="1600" b="1" dirty="0" smtClean="0">
                <a:latin typeface="Nudi 01 e" pitchFamily="2" charset="0"/>
              </a:rPr>
              <a:t>                                                        »</a:t>
            </a:r>
            <a:r>
              <a:rPr lang="en-US" sz="1600" b="1" dirty="0" err="1" smtClean="0">
                <a:latin typeface="Nudi 01 e" pitchFamily="2" charset="0"/>
              </a:rPr>
              <a:t>A¥ÀqÉAiÀÄÄªÀÅzÀÄ</a:t>
            </a:r>
            <a:endParaRPr lang="en-IN" sz="1600" dirty="0">
              <a:latin typeface="Nudi 01 e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202262" y="4222475"/>
            <a:ext cx="19417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Nudi 01 e" pitchFamily="2" charset="0"/>
              </a:rPr>
              <a:t>¥</a:t>
            </a:r>
            <a:r>
              <a:rPr lang="en-US" sz="2000" b="1" dirty="0" err="1" smtClean="0">
                <a:latin typeface="Nudi 01 e" pitchFamily="2" charset="0"/>
              </a:rPr>
              <a:t>ÉÇ¬ÄAmï</a:t>
            </a:r>
            <a:r>
              <a:rPr lang="en-US" sz="2000" b="1" dirty="0" smtClean="0">
                <a:latin typeface="Nudi 01 e" pitchFamily="2" charset="0"/>
              </a:rPr>
              <a:t> </a:t>
            </a:r>
            <a:r>
              <a:rPr lang="en-US" sz="2000" b="1" dirty="0" err="1" smtClean="0">
                <a:latin typeface="Nudi 01 e" pitchFamily="2" charset="0"/>
              </a:rPr>
              <a:t>D¥sï</a:t>
            </a:r>
            <a:r>
              <a:rPr lang="en-US" sz="2000" b="1" dirty="0" smtClean="0">
                <a:latin typeface="Nudi 01 e" pitchFamily="2" charset="0"/>
              </a:rPr>
              <a:t> ¸</a:t>
            </a:r>
            <a:r>
              <a:rPr lang="en-US" sz="2000" b="1" dirty="0" err="1" smtClean="0">
                <a:latin typeface="Nudi 01 e" pitchFamily="2" charset="0"/>
              </a:rPr>
              <a:t>ÉÃ¯ï</a:t>
            </a:r>
            <a:r>
              <a:rPr lang="en-US" sz="2000" b="1" dirty="0" smtClean="0">
                <a:latin typeface="Nudi 01 e" pitchFamily="2" charset="0"/>
              </a:rPr>
              <a:t>(¦</a:t>
            </a:r>
            <a:r>
              <a:rPr lang="en-US" sz="2000" b="1" dirty="0" err="1" smtClean="0">
                <a:latin typeface="Nudi 01 e" pitchFamily="2" charset="0"/>
              </a:rPr>
              <a:t>MJ¸ï</a:t>
            </a:r>
            <a:r>
              <a:rPr lang="en-US" sz="2000" b="1" dirty="0" smtClean="0">
                <a:latin typeface="Nudi 01 e" pitchFamily="2" charset="0"/>
              </a:rPr>
              <a:t>) </a:t>
            </a:r>
            <a:endParaRPr lang="en-IN" b="1" dirty="0">
              <a:latin typeface="Nudi 01 e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87884" y="2086437"/>
            <a:ext cx="1895167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700"/>
              </a:lnSpc>
            </a:pPr>
            <a:r>
              <a:rPr lang="en-US" sz="1600" b="1" dirty="0" err="1" smtClean="0">
                <a:latin typeface="Nudi 01 e" pitchFamily="2" charset="0"/>
              </a:rPr>
              <a:t>JnJA</a:t>
            </a:r>
            <a:r>
              <a:rPr lang="en-US" sz="1600" b="1" dirty="0" smtClean="0">
                <a:latin typeface="Nudi 01 e" pitchFamily="2" charset="0"/>
              </a:rPr>
              <a:t>/</a:t>
            </a:r>
            <a:r>
              <a:rPr lang="en-US" sz="1600" b="1" dirty="0" err="1" smtClean="0">
                <a:latin typeface="Nudi 01 e" pitchFamily="2" charset="0"/>
              </a:rPr>
              <a:t>gÀÄ¥ÉÃ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qÉ©mï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PÁqïð</a:t>
            </a:r>
            <a:r>
              <a:rPr lang="en-US" sz="1600" b="1" dirty="0" smtClean="0">
                <a:latin typeface="Nudi 01 e" pitchFamily="2" charset="0"/>
              </a:rPr>
              <a:t> ªÀÄÆ®PÀ </a:t>
            </a:r>
            <a:r>
              <a:rPr lang="en-US" sz="1400" b="1" dirty="0" smtClean="0">
                <a:latin typeface="Nudi 01 e" pitchFamily="2" charset="0"/>
              </a:rPr>
              <a:t>£</a:t>
            </a:r>
            <a:r>
              <a:rPr lang="en-US" sz="1400" b="1" dirty="0" err="1" smtClean="0">
                <a:latin typeface="Nudi 01 e" pitchFamily="2" charset="0"/>
              </a:rPr>
              <a:t>ÀUÀzÀÄ</a:t>
            </a:r>
            <a:r>
              <a:rPr lang="en-US" sz="1400" b="1" dirty="0" smtClean="0">
                <a:latin typeface="Nudi 01 e" pitchFamily="2" charset="0"/>
              </a:rPr>
              <a:t> »AzÉUÉzÀÄPÉÆ¼ÀÄîªÀÅzÀÄ </a:t>
            </a:r>
            <a:endParaRPr lang="en-IN" sz="1400" dirty="0">
              <a:latin typeface="Nudi 01 e" pitchFamily="2" charset="0"/>
              <a:cs typeface="Gotham Book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40782" y="1589782"/>
            <a:ext cx="1042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800" b="1" dirty="0" err="1" smtClean="0">
                <a:latin typeface="Nudi 01 e" pitchFamily="2" charset="0"/>
              </a:rPr>
              <a:t>JnJA</a:t>
            </a:r>
            <a:endParaRPr lang="en-IN" sz="2000" b="1" dirty="0">
              <a:latin typeface="Nudi 01 e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7744" y="5060465"/>
            <a:ext cx="1895167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700"/>
              </a:lnSpc>
            </a:pPr>
            <a:r>
              <a:rPr lang="en-US" sz="1600" b="1" dirty="0" err="1" smtClean="0">
                <a:latin typeface="Nudi 01 e" pitchFamily="2" charset="0"/>
              </a:rPr>
              <a:t>J®è</a:t>
            </a:r>
            <a:r>
              <a:rPr lang="en-US" sz="1600" b="1" dirty="0" smtClean="0">
                <a:latin typeface="Nudi 01 e" pitchFamily="2" charset="0"/>
              </a:rPr>
              <a:t> ¨</a:t>
            </a:r>
            <a:r>
              <a:rPr lang="en-US" sz="1600" b="1" dirty="0" err="1" smtClean="0">
                <a:latin typeface="Nudi 01 e" pitchFamily="2" charset="0"/>
              </a:rPr>
              <a:t>ÁåAQAUï</a:t>
            </a:r>
            <a:r>
              <a:rPr lang="en-US" sz="1600" b="1" dirty="0" smtClean="0">
                <a:latin typeface="Nudi 01 e" pitchFamily="2" charset="0"/>
              </a:rPr>
              <a:t> ¸ÉÃªÉUÀ¼ÀÄ </a:t>
            </a:r>
            <a:endParaRPr lang="en-IN" sz="1400" dirty="0">
              <a:latin typeface="Nudi 01 e" pitchFamily="2" charset="0"/>
              <a:cs typeface="Gotham Book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6444" y="4644516"/>
            <a:ext cx="918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800" b="1" dirty="0" smtClean="0">
                <a:latin typeface="Nudi 01 e" pitchFamily="2" charset="0"/>
              </a:rPr>
              <a:t>±ÁSÉ </a:t>
            </a:r>
            <a:endParaRPr lang="en-IN" sz="2400" b="1" dirty="0">
              <a:latin typeface="Nudi 01 e" pitchFamily="2" charset="0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457200" y="-1240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¨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ÁåAQAUï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¸ÉÃªÉ «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vÀgÀuÁ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ZÁ£É¯ïUÀ¼ÀÄ-1</a:t>
            </a:r>
            <a:endParaRPr lang="en-IN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pic>
        <p:nvPicPr>
          <p:cNvPr id="2" name="Picture 1" descr="bank_flat_web_icon_png_bank_png_bank_ico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198" y="3706216"/>
            <a:ext cx="888453" cy="888453"/>
          </a:xfrm>
          <a:prstGeom prst="rect">
            <a:avLst/>
          </a:prstGeom>
        </p:spPr>
      </p:pic>
      <p:pic>
        <p:nvPicPr>
          <p:cNvPr id="3" name="Picture 2" descr="Atm-51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198" y="1560971"/>
            <a:ext cx="997655" cy="997655"/>
          </a:xfrm>
          <a:prstGeom prst="rect">
            <a:avLst/>
          </a:prstGeom>
        </p:spPr>
      </p:pic>
      <p:pic>
        <p:nvPicPr>
          <p:cNvPr id="20" name="Picture 19" descr="stock-vector-a-mobile-hand-held-point-of-sale-pin-pad-terminal-printing-a-receipt-123194281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383"/>
          <a:stretch/>
        </p:blipFill>
        <p:spPr>
          <a:xfrm>
            <a:off x="7473257" y="3144817"/>
            <a:ext cx="1371600" cy="1063369"/>
          </a:xfrm>
          <a:prstGeom prst="rect">
            <a:avLst/>
          </a:prstGeom>
        </p:spPr>
      </p:pic>
      <p:pic>
        <p:nvPicPr>
          <p:cNvPr id="18" name="Picture 17" descr="UTIB00000229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8670" y="972458"/>
            <a:ext cx="1124725" cy="1283209"/>
          </a:xfrm>
          <a:prstGeom prst="rect">
            <a:avLst/>
          </a:prstGeom>
        </p:spPr>
      </p:pic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1670744" y="2123178"/>
            <a:ext cx="5802513" cy="4764802"/>
            <a:chOff x="-626" y="-738"/>
            <a:chExt cx="6162" cy="5060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1683" y="1680"/>
              <a:ext cx="1665" cy="2642"/>
            </a:xfrm>
            <a:custGeom>
              <a:avLst/>
              <a:gdLst>
                <a:gd name="T0" fmla="*/ 494 w 704"/>
                <a:gd name="T1" fmla="*/ 307 h 1117"/>
                <a:gd name="T2" fmla="*/ 525 w 704"/>
                <a:gd name="T3" fmla="*/ 283 h 1117"/>
                <a:gd name="T4" fmla="*/ 657 w 704"/>
                <a:gd name="T5" fmla="*/ 152 h 1117"/>
                <a:gd name="T6" fmla="*/ 687 w 704"/>
                <a:gd name="T7" fmla="*/ 144 h 1117"/>
                <a:gd name="T8" fmla="*/ 700 w 704"/>
                <a:gd name="T9" fmla="*/ 179 h 1117"/>
                <a:gd name="T10" fmla="*/ 646 w 704"/>
                <a:gd name="T11" fmla="*/ 262 h 1117"/>
                <a:gd name="T12" fmla="*/ 542 w 704"/>
                <a:gd name="T13" fmla="*/ 370 h 1117"/>
                <a:gd name="T14" fmla="*/ 533 w 704"/>
                <a:gd name="T15" fmla="*/ 381 h 1117"/>
                <a:gd name="T16" fmla="*/ 531 w 704"/>
                <a:gd name="T17" fmla="*/ 392 h 1117"/>
                <a:gd name="T18" fmla="*/ 542 w 704"/>
                <a:gd name="T19" fmla="*/ 391 h 1117"/>
                <a:gd name="T20" fmla="*/ 603 w 704"/>
                <a:gd name="T21" fmla="*/ 354 h 1117"/>
                <a:gd name="T22" fmla="*/ 660 w 704"/>
                <a:gd name="T23" fmla="*/ 321 h 1117"/>
                <a:gd name="T24" fmla="*/ 688 w 704"/>
                <a:gd name="T25" fmla="*/ 323 h 1117"/>
                <a:gd name="T26" fmla="*/ 688 w 704"/>
                <a:gd name="T27" fmla="*/ 351 h 1117"/>
                <a:gd name="T28" fmla="*/ 604 w 704"/>
                <a:gd name="T29" fmla="*/ 431 h 1117"/>
                <a:gd name="T30" fmla="*/ 462 w 704"/>
                <a:gd name="T31" fmla="*/ 531 h 1117"/>
                <a:gd name="T32" fmla="*/ 398 w 704"/>
                <a:gd name="T33" fmla="*/ 686 h 1117"/>
                <a:gd name="T34" fmla="*/ 401 w 704"/>
                <a:gd name="T35" fmla="*/ 851 h 1117"/>
                <a:gd name="T36" fmla="*/ 415 w 704"/>
                <a:gd name="T37" fmla="*/ 1076 h 1117"/>
                <a:gd name="T38" fmla="*/ 380 w 704"/>
                <a:gd name="T39" fmla="*/ 1117 h 1117"/>
                <a:gd name="T40" fmla="*/ 186 w 704"/>
                <a:gd name="T41" fmla="*/ 1117 h 1117"/>
                <a:gd name="T42" fmla="*/ 164 w 704"/>
                <a:gd name="T43" fmla="*/ 1091 h 1117"/>
                <a:gd name="T44" fmla="*/ 186 w 704"/>
                <a:gd name="T45" fmla="*/ 892 h 1117"/>
                <a:gd name="T46" fmla="*/ 185 w 704"/>
                <a:gd name="T47" fmla="*/ 874 h 1117"/>
                <a:gd name="T48" fmla="*/ 184 w 704"/>
                <a:gd name="T49" fmla="*/ 662 h 1117"/>
                <a:gd name="T50" fmla="*/ 92 w 704"/>
                <a:gd name="T51" fmla="*/ 346 h 1117"/>
                <a:gd name="T52" fmla="*/ 16 w 704"/>
                <a:gd name="T53" fmla="*/ 219 h 1117"/>
                <a:gd name="T54" fmla="*/ 10 w 704"/>
                <a:gd name="T55" fmla="*/ 174 h 1117"/>
                <a:gd name="T56" fmla="*/ 42 w 704"/>
                <a:gd name="T57" fmla="*/ 161 h 1117"/>
                <a:gd name="T58" fmla="*/ 84 w 704"/>
                <a:gd name="T59" fmla="*/ 195 h 1117"/>
                <a:gd name="T60" fmla="*/ 177 w 704"/>
                <a:gd name="T61" fmla="*/ 297 h 1117"/>
                <a:gd name="T62" fmla="*/ 278 w 704"/>
                <a:gd name="T63" fmla="*/ 262 h 1117"/>
                <a:gd name="T64" fmla="*/ 321 w 704"/>
                <a:gd name="T65" fmla="*/ 115 h 1117"/>
                <a:gd name="T66" fmla="*/ 344 w 704"/>
                <a:gd name="T67" fmla="*/ 41 h 1117"/>
                <a:gd name="T68" fmla="*/ 353 w 704"/>
                <a:gd name="T69" fmla="*/ 23 h 1117"/>
                <a:gd name="T70" fmla="*/ 380 w 704"/>
                <a:gd name="T71" fmla="*/ 3 h 1117"/>
                <a:gd name="T72" fmla="*/ 397 w 704"/>
                <a:gd name="T73" fmla="*/ 32 h 1117"/>
                <a:gd name="T74" fmla="*/ 383 w 704"/>
                <a:gd name="T75" fmla="*/ 185 h 1117"/>
                <a:gd name="T76" fmla="*/ 378 w 704"/>
                <a:gd name="T77" fmla="*/ 231 h 1117"/>
                <a:gd name="T78" fmla="*/ 390 w 704"/>
                <a:gd name="T79" fmla="*/ 260 h 1117"/>
                <a:gd name="T80" fmla="*/ 419 w 704"/>
                <a:gd name="T81" fmla="*/ 252 h 1117"/>
                <a:gd name="T82" fmla="*/ 478 w 704"/>
                <a:gd name="T83" fmla="*/ 184 h 1117"/>
                <a:gd name="T84" fmla="*/ 531 w 704"/>
                <a:gd name="T85" fmla="*/ 81 h 1117"/>
                <a:gd name="T86" fmla="*/ 558 w 704"/>
                <a:gd name="T87" fmla="*/ 47 h 1117"/>
                <a:gd name="T88" fmla="*/ 593 w 704"/>
                <a:gd name="T89" fmla="*/ 41 h 1117"/>
                <a:gd name="T90" fmla="*/ 598 w 704"/>
                <a:gd name="T91" fmla="*/ 75 h 1117"/>
                <a:gd name="T92" fmla="*/ 518 w 704"/>
                <a:gd name="T93" fmla="*/ 241 h 1117"/>
                <a:gd name="T94" fmla="*/ 492 w 704"/>
                <a:gd name="T95" fmla="*/ 305 h 1117"/>
                <a:gd name="T96" fmla="*/ 491 w 704"/>
                <a:gd name="T97" fmla="*/ 308 h 1117"/>
                <a:gd name="T98" fmla="*/ 494 w 704"/>
                <a:gd name="T99" fmla="*/ 307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4" h="1117">
                  <a:moveTo>
                    <a:pt x="494" y="307"/>
                  </a:moveTo>
                  <a:cubicBezTo>
                    <a:pt x="508" y="304"/>
                    <a:pt x="516" y="292"/>
                    <a:pt x="525" y="283"/>
                  </a:cubicBezTo>
                  <a:cubicBezTo>
                    <a:pt x="570" y="240"/>
                    <a:pt x="611" y="194"/>
                    <a:pt x="657" y="152"/>
                  </a:cubicBezTo>
                  <a:cubicBezTo>
                    <a:pt x="666" y="144"/>
                    <a:pt x="675" y="137"/>
                    <a:pt x="687" y="144"/>
                  </a:cubicBezTo>
                  <a:cubicBezTo>
                    <a:pt x="700" y="152"/>
                    <a:pt x="704" y="165"/>
                    <a:pt x="700" y="179"/>
                  </a:cubicBezTo>
                  <a:cubicBezTo>
                    <a:pt x="690" y="212"/>
                    <a:pt x="669" y="238"/>
                    <a:pt x="646" y="262"/>
                  </a:cubicBezTo>
                  <a:cubicBezTo>
                    <a:pt x="612" y="298"/>
                    <a:pt x="577" y="334"/>
                    <a:pt x="542" y="370"/>
                  </a:cubicBezTo>
                  <a:cubicBezTo>
                    <a:pt x="539" y="373"/>
                    <a:pt x="536" y="377"/>
                    <a:pt x="533" y="381"/>
                  </a:cubicBezTo>
                  <a:cubicBezTo>
                    <a:pt x="531" y="384"/>
                    <a:pt x="528" y="388"/>
                    <a:pt x="531" y="392"/>
                  </a:cubicBezTo>
                  <a:cubicBezTo>
                    <a:pt x="534" y="395"/>
                    <a:pt x="539" y="393"/>
                    <a:pt x="542" y="391"/>
                  </a:cubicBezTo>
                  <a:cubicBezTo>
                    <a:pt x="564" y="381"/>
                    <a:pt x="583" y="367"/>
                    <a:pt x="603" y="354"/>
                  </a:cubicBezTo>
                  <a:cubicBezTo>
                    <a:pt x="622" y="342"/>
                    <a:pt x="640" y="329"/>
                    <a:pt x="660" y="321"/>
                  </a:cubicBezTo>
                  <a:cubicBezTo>
                    <a:pt x="670" y="317"/>
                    <a:pt x="680" y="315"/>
                    <a:pt x="688" y="323"/>
                  </a:cubicBezTo>
                  <a:cubicBezTo>
                    <a:pt x="697" y="332"/>
                    <a:pt x="693" y="342"/>
                    <a:pt x="688" y="351"/>
                  </a:cubicBezTo>
                  <a:cubicBezTo>
                    <a:pt x="669" y="388"/>
                    <a:pt x="638" y="411"/>
                    <a:pt x="604" y="431"/>
                  </a:cubicBezTo>
                  <a:cubicBezTo>
                    <a:pt x="554" y="460"/>
                    <a:pt x="502" y="488"/>
                    <a:pt x="462" y="531"/>
                  </a:cubicBezTo>
                  <a:cubicBezTo>
                    <a:pt x="422" y="574"/>
                    <a:pt x="399" y="626"/>
                    <a:pt x="398" y="686"/>
                  </a:cubicBezTo>
                  <a:cubicBezTo>
                    <a:pt x="397" y="741"/>
                    <a:pt x="393" y="796"/>
                    <a:pt x="401" y="851"/>
                  </a:cubicBezTo>
                  <a:cubicBezTo>
                    <a:pt x="398" y="927"/>
                    <a:pt x="408" y="1001"/>
                    <a:pt x="415" y="1076"/>
                  </a:cubicBezTo>
                  <a:cubicBezTo>
                    <a:pt x="420" y="1117"/>
                    <a:pt x="421" y="1117"/>
                    <a:pt x="380" y="1117"/>
                  </a:cubicBezTo>
                  <a:cubicBezTo>
                    <a:pt x="315" y="1117"/>
                    <a:pt x="251" y="1117"/>
                    <a:pt x="186" y="1117"/>
                  </a:cubicBezTo>
                  <a:cubicBezTo>
                    <a:pt x="159" y="1117"/>
                    <a:pt x="160" y="1117"/>
                    <a:pt x="164" y="1091"/>
                  </a:cubicBezTo>
                  <a:cubicBezTo>
                    <a:pt x="174" y="1025"/>
                    <a:pt x="182" y="959"/>
                    <a:pt x="186" y="892"/>
                  </a:cubicBezTo>
                  <a:cubicBezTo>
                    <a:pt x="186" y="886"/>
                    <a:pt x="185" y="880"/>
                    <a:pt x="185" y="874"/>
                  </a:cubicBezTo>
                  <a:cubicBezTo>
                    <a:pt x="193" y="803"/>
                    <a:pt x="191" y="733"/>
                    <a:pt x="184" y="662"/>
                  </a:cubicBezTo>
                  <a:cubicBezTo>
                    <a:pt x="173" y="551"/>
                    <a:pt x="140" y="446"/>
                    <a:pt x="92" y="346"/>
                  </a:cubicBezTo>
                  <a:cubicBezTo>
                    <a:pt x="71" y="301"/>
                    <a:pt x="43" y="261"/>
                    <a:pt x="16" y="219"/>
                  </a:cubicBezTo>
                  <a:cubicBezTo>
                    <a:pt x="8" y="205"/>
                    <a:pt x="0" y="191"/>
                    <a:pt x="10" y="174"/>
                  </a:cubicBezTo>
                  <a:cubicBezTo>
                    <a:pt x="18" y="162"/>
                    <a:pt x="27" y="157"/>
                    <a:pt x="42" y="161"/>
                  </a:cubicBezTo>
                  <a:cubicBezTo>
                    <a:pt x="61" y="166"/>
                    <a:pt x="74" y="178"/>
                    <a:pt x="84" y="195"/>
                  </a:cubicBezTo>
                  <a:cubicBezTo>
                    <a:pt x="107" y="236"/>
                    <a:pt x="134" y="273"/>
                    <a:pt x="177" y="297"/>
                  </a:cubicBezTo>
                  <a:cubicBezTo>
                    <a:pt x="227" y="324"/>
                    <a:pt x="256" y="315"/>
                    <a:pt x="278" y="262"/>
                  </a:cubicBezTo>
                  <a:cubicBezTo>
                    <a:pt x="298" y="215"/>
                    <a:pt x="308" y="164"/>
                    <a:pt x="321" y="115"/>
                  </a:cubicBezTo>
                  <a:cubicBezTo>
                    <a:pt x="328" y="90"/>
                    <a:pt x="336" y="65"/>
                    <a:pt x="344" y="41"/>
                  </a:cubicBezTo>
                  <a:cubicBezTo>
                    <a:pt x="346" y="34"/>
                    <a:pt x="349" y="28"/>
                    <a:pt x="353" y="23"/>
                  </a:cubicBezTo>
                  <a:cubicBezTo>
                    <a:pt x="359" y="13"/>
                    <a:pt x="366" y="0"/>
                    <a:pt x="380" y="3"/>
                  </a:cubicBezTo>
                  <a:cubicBezTo>
                    <a:pt x="394" y="6"/>
                    <a:pt x="396" y="20"/>
                    <a:pt x="397" y="32"/>
                  </a:cubicBezTo>
                  <a:cubicBezTo>
                    <a:pt x="401" y="84"/>
                    <a:pt x="391" y="134"/>
                    <a:pt x="383" y="185"/>
                  </a:cubicBezTo>
                  <a:cubicBezTo>
                    <a:pt x="381" y="200"/>
                    <a:pt x="379" y="215"/>
                    <a:pt x="378" y="231"/>
                  </a:cubicBezTo>
                  <a:cubicBezTo>
                    <a:pt x="377" y="242"/>
                    <a:pt x="378" y="254"/>
                    <a:pt x="390" y="260"/>
                  </a:cubicBezTo>
                  <a:cubicBezTo>
                    <a:pt x="401" y="265"/>
                    <a:pt x="411" y="258"/>
                    <a:pt x="419" y="252"/>
                  </a:cubicBezTo>
                  <a:cubicBezTo>
                    <a:pt x="443" y="233"/>
                    <a:pt x="462" y="210"/>
                    <a:pt x="478" y="184"/>
                  </a:cubicBezTo>
                  <a:cubicBezTo>
                    <a:pt x="499" y="152"/>
                    <a:pt x="511" y="114"/>
                    <a:pt x="531" y="81"/>
                  </a:cubicBezTo>
                  <a:cubicBezTo>
                    <a:pt x="539" y="69"/>
                    <a:pt x="547" y="56"/>
                    <a:pt x="558" y="47"/>
                  </a:cubicBezTo>
                  <a:cubicBezTo>
                    <a:pt x="568" y="38"/>
                    <a:pt x="580" y="32"/>
                    <a:pt x="593" y="41"/>
                  </a:cubicBezTo>
                  <a:cubicBezTo>
                    <a:pt x="606" y="50"/>
                    <a:pt x="603" y="63"/>
                    <a:pt x="598" y="75"/>
                  </a:cubicBezTo>
                  <a:cubicBezTo>
                    <a:pt x="574" y="132"/>
                    <a:pt x="544" y="185"/>
                    <a:pt x="518" y="241"/>
                  </a:cubicBezTo>
                  <a:cubicBezTo>
                    <a:pt x="508" y="262"/>
                    <a:pt x="494" y="281"/>
                    <a:pt x="492" y="305"/>
                  </a:cubicBezTo>
                  <a:cubicBezTo>
                    <a:pt x="492" y="306"/>
                    <a:pt x="492" y="307"/>
                    <a:pt x="491" y="308"/>
                  </a:cubicBezTo>
                  <a:cubicBezTo>
                    <a:pt x="492" y="308"/>
                    <a:pt x="493" y="307"/>
                    <a:pt x="494" y="307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980" y="-738"/>
              <a:ext cx="1533" cy="2721"/>
            </a:xfrm>
            <a:custGeom>
              <a:avLst/>
              <a:gdLst>
                <a:gd name="T0" fmla="*/ 294 w 648"/>
                <a:gd name="T1" fmla="*/ 591 h 1150"/>
                <a:gd name="T2" fmla="*/ 386 w 648"/>
                <a:gd name="T3" fmla="*/ 1065 h 1150"/>
                <a:gd name="T4" fmla="*/ 429 w 648"/>
                <a:gd name="T5" fmla="*/ 1150 h 1150"/>
                <a:gd name="T6" fmla="*/ 318 w 648"/>
                <a:gd name="T7" fmla="*/ 1078 h 1150"/>
                <a:gd name="T8" fmla="*/ 75 w 648"/>
                <a:gd name="T9" fmla="*/ 751 h 1150"/>
                <a:gd name="T10" fmla="*/ 9 w 648"/>
                <a:gd name="T11" fmla="*/ 458 h 1150"/>
                <a:gd name="T12" fmla="*/ 63 w 648"/>
                <a:gd name="T13" fmla="*/ 20 h 1150"/>
                <a:gd name="T14" fmla="*/ 89 w 648"/>
                <a:gd name="T15" fmla="*/ 7 h 1150"/>
                <a:gd name="T16" fmla="*/ 449 w 648"/>
                <a:gd name="T17" fmla="*/ 250 h 1150"/>
                <a:gd name="T18" fmla="*/ 629 w 648"/>
                <a:gd name="T19" fmla="*/ 602 h 1150"/>
                <a:gd name="T20" fmla="*/ 586 w 648"/>
                <a:gd name="T21" fmla="*/ 967 h 1150"/>
                <a:gd name="T22" fmla="*/ 525 w 648"/>
                <a:gd name="T23" fmla="*/ 1104 h 1150"/>
                <a:gd name="T24" fmla="*/ 515 w 648"/>
                <a:gd name="T25" fmla="*/ 1096 h 1150"/>
                <a:gd name="T26" fmla="*/ 321 w 648"/>
                <a:gd name="T27" fmla="*/ 643 h 1150"/>
                <a:gd name="T28" fmla="*/ 297 w 648"/>
                <a:gd name="T29" fmla="*/ 569 h 1150"/>
                <a:gd name="T30" fmla="*/ 292 w 648"/>
                <a:gd name="T31" fmla="*/ 521 h 1150"/>
                <a:gd name="T32" fmla="*/ 294 w 648"/>
                <a:gd name="T33" fmla="*/ 591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8" h="1150">
                  <a:moveTo>
                    <a:pt x="294" y="591"/>
                  </a:moveTo>
                  <a:cubicBezTo>
                    <a:pt x="305" y="753"/>
                    <a:pt x="325" y="913"/>
                    <a:pt x="386" y="1065"/>
                  </a:cubicBezTo>
                  <a:cubicBezTo>
                    <a:pt x="398" y="1095"/>
                    <a:pt x="413" y="1123"/>
                    <a:pt x="429" y="1150"/>
                  </a:cubicBezTo>
                  <a:cubicBezTo>
                    <a:pt x="388" y="1132"/>
                    <a:pt x="352" y="1106"/>
                    <a:pt x="318" y="1078"/>
                  </a:cubicBezTo>
                  <a:cubicBezTo>
                    <a:pt x="211" y="989"/>
                    <a:pt x="129" y="880"/>
                    <a:pt x="75" y="751"/>
                  </a:cubicBezTo>
                  <a:cubicBezTo>
                    <a:pt x="37" y="657"/>
                    <a:pt x="16" y="559"/>
                    <a:pt x="9" y="458"/>
                  </a:cubicBezTo>
                  <a:cubicBezTo>
                    <a:pt x="0" y="309"/>
                    <a:pt x="23" y="164"/>
                    <a:pt x="63" y="20"/>
                  </a:cubicBezTo>
                  <a:cubicBezTo>
                    <a:pt x="67" y="3"/>
                    <a:pt x="73" y="0"/>
                    <a:pt x="89" y="7"/>
                  </a:cubicBezTo>
                  <a:cubicBezTo>
                    <a:pt x="224" y="65"/>
                    <a:pt x="347" y="143"/>
                    <a:pt x="449" y="250"/>
                  </a:cubicBezTo>
                  <a:cubicBezTo>
                    <a:pt x="544" y="349"/>
                    <a:pt x="608" y="465"/>
                    <a:pt x="629" y="602"/>
                  </a:cubicBezTo>
                  <a:cubicBezTo>
                    <a:pt x="648" y="727"/>
                    <a:pt x="629" y="848"/>
                    <a:pt x="586" y="967"/>
                  </a:cubicBezTo>
                  <a:cubicBezTo>
                    <a:pt x="568" y="1014"/>
                    <a:pt x="548" y="1060"/>
                    <a:pt x="525" y="1104"/>
                  </a:cubicBezTo>
                  <a:cubicBezTo>
                    <a:pt x="518" y="1103"/>
                    <a:pt x="517" y="1099"/>
                    <a:pt x="515" y="1096"/>
                  </a:cubicBezTo>
                  <a:cubicBezTo>
                    <a:pt x="441" y="948"/>
                    <a:pt x="372" y="799"/>
                    <a:pt x="321" y="643"/>
                  </a:cubicBezTo>
                  <a:cubicBezTo>
                    <a:pt x="313" y="618"/>
                    <a:pt x="310" y="592"/>
                    <a:pt x="297" y="569"/>
                  </a:cubicBezTo>
                  <a:cubicBezTo>
                    <a:pt x="303" y="552"/>
                    <a:pt x="291" y="537"/>
                    <a:pt x="292" y="521"/>
                  </a:cubicBezTo>
                  <a:cubicBezTo>
                    <a:pt x="292" y="545"/>
                    <a:pt x="288" y="568"/>
                    <a:pt x="294" y="591"/>
                  </a:cubicBezTo>
                  <a:close/>
                </a:path>
              </a:pathLst>
            </a:custGeom>
            <a:solidFill>
              <a:srgbClr val="FCE24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2530" y="-686"/>
              <a:ext cx="1495" cy="2293"/>
            </a:xfrm>
            <a:custGeom>
              <a:avLst/>
              <a:gdLst>
                <a:gd name="T0" fmla="*/ 331 w 632"/>
                <a:gd name="T1" fmla="*/ 489 h 969"/>
                <a:gd name="T2" fmla="*/ 48 w 632"/>
                <a:gd name="T3" fmla="*/ 933 h 969"/>
                <a:gd name="T4" fmla="*/ 32 w 632"/>
                <a:gd name="T5" fmla="*/ 871 h 969"/>
                <a:gd name="T6" fmla="*/ 192 w 632"/>
                <a:gd name="T7" fmla="*/ 285 h 969"/>
                <a:gd name="T8" fmla="*/ 534 w 632"/>
                <a:gd name="T9" fmla="*/ 10 h 969"/>
                <a:gd name="T10" fmla="*/ 559 w 632"/>
                <a:gd name="T11" fmla="*/ 24 h 969"/>
                <a:gd name="T12" fmla="*/ 617 w 632"/>
                <a:gd name="T13" fmla="*/ 241 h 969"/>
                <a:gd name="T14" fmla="*/ 607 w 632"/>
                <a:gd name="T15" fmla="*/ 531 h 969"/>
                <a:gd name="T16" fmla="*/ 349 w 632"/>
                <a:gd name="T17" fmla="*/ 874 h 969"/>
                <a:gd name="T18" fmla="*/ 155 w 632"/>
                <a:gd name="T19" fmla="*/ 963 h 969"/>
                <a:gd name="T20" fmla="*/ 138 w 632"/>
                <a:gd name="T21" fmla="*/ 965 h 969"/>
                <a:gd name="T22" fmla="*/ 139 w 632"/>
                <a:gd name="T23" fmla="*/ 948 h 969"/>
                <a:gd name="T24" fmla="*/ 303 w 632"/>
                <a:gd name="T25" fmla="*/ 552 h 969"/>
                <a:gd name="T26" fmla="*/ 336 w 632"/>
                <a:gd name="T27" fmla="*/ 492 h 969"/>
                <a:gd name="T28" fmla="*/ 331 w 632"/>
                <a:gd name="T29" fmla="*/ 48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2" h="969">
                  <a:moveTo>
                    <a:pt x="331" y="489"/>
                  </a:moveTo>
                  <a:cubicBezTo>
                    <a:pt x="216" y="622"/>
                    <a:pt x="101" y="755"/>
                    <a:pt x="48" y="933"/>
                  </a:cubicBezTo>
                  <a:cubicBezTo>
                    <a:pt x="37" y="911"/>
                    <a:pt x="35" y="891"/>
                    <a:pt x="32" y="871"/>
                  </a:cubicBezTo>
                  <a:cubicBezTo>
                    <a:pt x="0" y="652"/>
                    <a:pt x="55" y="457"/>
                    <a:pt x="192" y="285"/>
                  </a:cubicBezTo>
                  <a:cubicBezTo>
                    <a:pt x="286" y="168"/>
                    <a:pt x="404" y="82"/>
                    <a:pt x="534" y="10"/>
                  </a:cubicBezTo>
                  <a:cubicBezTo>
                    <a:pt x="552" y="0"/>
                    <a:pt x="555" y="13"/>
                    <a:pt x="559" y="24"/>
                  </a:cubicBezTo>
                  <a:cubicBezTo>
                    <a:pt x="586" y="94"/>
                    <a:pt x="606" y="167"/>
                    <a:pt x="617" y="241"/>
                  </a:cubicBezTo>
                  <a:cubicBezTo>
                    <a:pt x="632" y="338"/>
                    <a:pt x="632" y="435"/>
                    <a:pt x="607" y="531"/>
                  </a:cubicBezTo>
                  <a:cubicBezTo>
                    <a:pt x="569" y="681"/>
                    <a:pt x="480" y="794"/>
                    <a:pt x="349" y="874"/>
                  </a:cubicBezTo>
                  <a:cubicBezTo>
                    <a:pt x="288" y="912"/>
                    <a:pt x="223" y="941"/>
                    <a:pt x="155" y="963"/>
                  </a:cubicBezTo>
                  <a:cubicBezTo>
                    <a:pt x="149" y="964"/>
                    <a:pt x="143" y="969"/>
                    <a:pt x="138" y="965"/>
                  </a:cubicBezTo>
                  <a:cubicBezTo>
                    <a:pt x="132" y="960"/>
                    <a:pt x="138" y="953"/>
                    <a:pt x="139" y="948"/>
                  </a:cubicBezTo>
                  <a:cubicBezTo>
                    <a:pt x="186" y="813"/>
                    <a:pt x="237" y="679"/>
                    <a:pt x="303" y="552"/>
                  </a:cubicBezTo>
                  <a:cubicBezTo>
                    <a:pt x="314" y="532"/>
                    <a:pt x="325" y="512"/>
                    <a:pt x="336" y="492"/>
                  </a:cubicBezTo>
                  <a:cubicBezTo>
                    <a:pt x="334" y="491"/>
                    <a:pt x="332" y="490"/>
                    <a:pt x="331" y="489"/>
                  </a:cubicBezTo>
                  <a:close/>
                </a:path>
              </a:pathLst>
            </a:custGeom>
            <a:solidFill>
              <a:srgbClr val="F763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-626" y="1063"/>
              <a:ext cx="2233" cy="1329"/>
            </a:xfrm>
            <a:custGeom>
              <a:avLst/>
              <a:gdLst>
                <a:gd name="T0" fmla="*/ 521 w 944"/>
                <a:gd name="T1" fmla="*/ 296 h 562"/>
                <a:gd name="T2" fmla="*/ 924 w 944"/>
                <a:gd name="T3" fmla="*/ 479 h 562"/>
                <a:gd name="T4" fmla="*/ 844 w 944"/>
                <a:gd name="T5" fmla="*/ 507 h 562"/>
                <a:gd name="T6" fmla="*/ 222 w 944"/>
                <a:gd name="T7" fmla="*/ 361 h 562"/>
                <a:gd name="T8" fmla="*/ 8 w 944"/>
                <a:gd name="T9" fmla="*/ 131 h 562"/>
                <a:gd name="T10" fmla="*/ 13 w 944"/>
                <a:gd name="T11" fmla="*/ 110 h 562"/>
                <a:gd name="T12" fmla="*/ 413 w 944"/>
                <a:gd name="T13" fmla="*/ 1 h 562"/>
                <a:gd name="T14" fmla="*/ 824 w 944"/>
                <a:gd name="T15" fmla="*/ 197 h 562"/>
                <a:gd name="T16" fmla="*/ 944 w 944"/>
                <a:gd name="T17" fmla="*/ 394 h 562"/>
                <a:gd name="T18" fmla="*/ 893 w 944"/>
                <a:gd name="T19" fmla="*/ 386 h 562"/>
                <a:gd name="T20" fmla="*/ 573 w 944"/>
                <a:gd name="T21" fmla="*/ 299 h 562"/>
                <a:gd name="T22" fmla="*/ 510 w 944"/>
                <a:gd name="T23" fmla="*/ 274 h 562"/>
                <a:gd name="T24" fmla="*/ 470 w 944"/>
                <a:gd name="T25" fmla="*/ 262 h 562"/>
                <a:gd name="T26" fmla="*/ 505 w 944"/>
                <a:gd name="T27" fmla="*/ 286 h 562"/>
                <a:gd name="T28" fmla="*/ 508 w 944"/>
                <a:gd name="T29" fmla="*/ 287 h 562"/>
                <a:gd name="T30" fmla="*/ 513 w 944"/>
                <a:gd name="T31" fmla="*/ 291 h 562"/>
                <a:gd name="T32" fmla="*/ 513 w 944"/>
                <a:gd name="T33" fmla="*/ 291 h 562"/>
                <a:gd name="T34" fmla="*/ 521 w 944"/>
                <a:gd name="T35" fmla="*/ 29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4" h="562">
                  <a:moveTo>
                    <a:pt x="521" y="296"/>
                  </a:moveTo>
                  <a:cubicBezTo>
                    <a:pt x="644" y="378"/>
                    <a:pt x="770" y="456"/>
                    <a:pt x="924" y="479"/>
                  </a:cubicBezTo>
                  <a:cubicBezTo>
                    <a:pt x="898" y="493"/>
                    <a:pt x="871" y="500"/>
                    <a:pt x="844" y="507"/>
                  </a:cubicBezTo>
                  <a:cubicBezTo>
                    <a:pt x="613" y="562"/>
                    <a:pt x="407" y="506"/>
                    <a:pt x="222" y="361"/>
                  </a:cubicBezTo>
                  <a:cubicBezTo>
                    <a:pt x="139" y="296"/>
                    <a:pt x="70" y="217"/>
                    <a:pt x="8" y="131"/>
                  </a:cubicBezTo>
                  <a:cubicBezTo>
                    <a:pt x="0" y="120"/>
                    <a:pt x="2" y="116"/>
                    <a:pt x="13" y="110"/>
                  </a:cubicBezTo>
                  <a:cubicBezTo>
                    <a:pt x="138" y="43"/>
                    <a:pt x="270" y="0"/>
                    <a:pt x="413" y="1"/>
                  </a:cubicBezTo>
                  <a:cubicBezTo>
                    <a:pt x="581" y="1"/>
                    <a:pt x="718" y="68"/>
                    <a:pt x="824" y="197"/>
                  </a:cubicBezTo>
                  <a:cubicBezTo>
                    <a:pt x="873" y="256"/>
                    <a:pt x="912" y="322"/>
                    <a:pt x="944" y="394"/>
                  </a:cubicBezTo>
                  <a:cubicBezTo>
                    <a:pt x="925" y="396"/>
                    <a:pt x="909" y="390"/>
                    <a:pt x="893" y="386"/>
                  </a:cubicBezTo>
                  <a:cubicBezTo>
                    <a:pt x="785" y="362"/>
                    <a:pt x="678" y="335"/>
                    <a:pt x="573" y="299"/>
                  </a:cubicBezTo>
                  <a:cubicBezTo>
                    <a:pt x="552" y="292"/>
                    <a:pt x="529" y="287"/>
                    <a:pt x="510" y="274"/>
                  </a:cubicBezTo>
                  <a:cubicBezTo>
                    <a:pt x="498" y="267"/>
                    <a:pt x="485" y="262"/>
                    <a:pt x="470" y="262"/>
                  </a:cubicBezTo>
                  <a:cubicBezTo>
                    <a:pt x="481" y="270"/>
                    <a:pt x="493" y="278"/>
                    <a:pt x="505" y="286"/>
                  </a:cubicBezTo>
                  <a:cubicBezTo>
                    <a:pt x="506" y="287"/>
                    <a:pt x="507" y="287"/>
                    <a:pt x="508" y="287"/>
                  </a:cubicBezTo>
                  <a:cubicBezTo>
                    <a:pt x="510" y="289"/>
                    <a:pt x="511" y="290"/>
                    <a:pt x="513" y="291"/>
                  </a:cubicBezTo>
                  <a:cubicBezTo>
                    <a:pt x="513" y="291"/>
                    <a:pt x="513" y="291"/>
                    <a:pt x="513" y="291"/>
                  </a:cubicBezTo>
                  <a:cubicBezTo>
                    <a:pt x="516" y="293"/>
                    <a:pt x="518" y="294"/>
                    <a:pt x="521" y="296"/>
                  </a:cubicBezTo>
                  <a:close/>
                </a:path>
              </a:pathLst>
            </a:custGeom>
            <a:solidFill>
              <a:srgbClr val="2A81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3367" y="1025"/>
              <a:ext cx="2169" cy="1256"/>
            </a:xfrm>
            <a:custGeom>
              <a:avLst/>
              <a:gdLst>
                <a:gd name="T0" fmla="*/ 440 w 917"/>
                <a:gd name="T1" fmla="*/ 243 h 531"/>
                <a:gd name="T2" fmla="*/ 0 w 917"/>
                <a:gd name="T3" fmla="*/ 352 h 531"/>
                <a:gd name="T4" fmla="*/ 24 w 917"/>
                <a:gd name="T5" fmla="*/ 309 h 531"/>
                <a:gd name="T6" fmla="*/ 480 w 917"/>
                <a:gd name="T7" fmla="*/ 23 h 531"/>
                <a:gd name="T8" fmla="*/ 904 w 917"/>
                <a:gd name="T9" fmla="*/ 57 h 531"/>
                <a:gd name="T10" fmla="*/ 913 w 917"/>
                <a:gd name="T11" fmla="*/ 75 h 531"/>
                <a:gd name="T12" fmla="*/ 609 w 917"/>
                <a:gd name="T13" fmla="*/ 450 h 531"/>
                <a:gd name="T14" fmla="*/ 244 w 917"/>
                <a:gd name="T15" fmla="*/ 505 h 531"/>
                <a:gd name="T16" fmla="*/ 141 w 917"/>
                <a:gd name="T17" fmla="*/ 475 h 531"/>
                <a:gd name="T18" fmla="*/ 33 w 917"/>
                <a:gd name="T19" fmla="*/ 428 h 531"/>
                <a:gd name="T20" fmla="*/ 468 w 917"/>
                <a:gd name="T21" fmla="*/ 247 h 531"/>
                <a:gd name="T22" fmla="*/ 506 w 917"/>
                <a:gd name="T23" fmla="*/ 241 h 531"/>
                <a:gd name="T24" fmla="*/ 440 w 917"/>
                <a:gd name="T25" fmla="*/ 243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7" h="531">
                  <a:moveTo>
                    <a:pt x="440" y="243"/>
                  </a:moveTo>
                  <a:cubicBezTo>
                    <a:pt x="288" y="256"/>
                    <a:pt x="138" y="273"/>
                    <a:pt x="0" y="352"/>
                  </a:cubicBezTo>
                  <a:cubicBezTo>
                    <a:pt x="6" y="334"/>
                    <a:pt x="15" y="321"/>
                    <a:pt x="24" y="309"/>
                  </a:cubicBezTo>
                  <a:cubicBezTo>
                    <a:pt x="135" y="149"/>
                    <a:pt x="288" y="54"/>
                    <a:pt x="480" y="23"/>
                  </a:cubicBezTo>
                  <a:cubicBezTo>
                    <a:pt x="624" y="0"/>
                    <a:pt x="765" y="18"/>
                    <a:pt x="904" y="57"/>
                  </a:cubicBezTo>
                  <a:cubicBezTo>
                    <a:pt x="916" y="60"/>
                    <a:pt x="917" y="65"/>
                    <a:pt x="913" y="75"/>
                  </a:cubicBezTo>
                  <a:cubicBezTo>
                    <a:pt x="847" y="228"/>
                    <a:pt x="756" y="362"/>
                    <a:pt x="609" y="450"/>
                  </a:cubicBezTo>
                  <a:cubicBezTo>
                    <a:pt x="495" y="517"/>
                    <a:pt x="372" y="531"/>
                    <a:pt x="244" y="505"/>
                  </a:cubicBezTo>
                  <a:cubicBezTo>
                    <a:pt x="209" y="498"/>
                    <a:pt x="174" y="488"/>
                    <a:pt x="141" y="475"/>
                  </a:cubicBezTo>
                  <a:cubicBezTo>
                    <a:pt x="105" y="462"/>
                    <a:pt x="70" y="448"/>
                    <a:pt x="33" y="428"/>
                  </a:cubicBezTo>
                  <a:cubicBezTo>
                    <a:pt x="175" y="356"/>
                    <a:pt x="316" y="288"/>
                    <a:pt x="468" y="247"/>
                  </a:cubicBezTo>
                  <a:cubicBezTo>
                    <a:pt x="482" y="249"/>
                    <a:pt x="493" y="240"/>
                    <a:pt x="506" y="241"/>
                  </a:cubicBezTo>
                  <a:cubicBezTo>
                    <a:pt x="484" y="240"/>
                    <a:pt x="462" y="236"/>
                    <a:pt x="440" y="243"/>
                  </a:cubicBezTo>
                  <a:close/>
                </a:path>
              </a:pathLst>
            </a:custGeom>
            <a:solidFill>
              <a:srgbClr val="26B2A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xmlns="" val="5023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-12409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«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ÃrAiÉÆÃ-JnJA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endParaRPr lang="en-US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13846" y="6354522"/>
            <a:ext cx="177644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«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ÃrAiÉÆÃ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vÉÆÃj¹j</a:t>
            </a:r>
            <a:endParaRPr lang="en-US" b="1" dirty="0">
              <a:solidFill>
                <a:schemeClr val="bg1"/>
              </a:solidFill>
              <a:latin typeface="Nudi 01 e" pitchFamily="2" charset="0"/>
            </a:endParaRPr>
          </a:p>
        </p:txBody>
      </p:sp>
      <p:pic>
        <p:nvPicPr>
          <p:cNvPr id="5" name="Picture 4" descr="Screen Shot 2015-09-24 at 4.35.17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137" b="6540"/>
          <a:stretch/>
        </p:blipFill>
        <p:spPr>
          <a:xfrm>
            <a:off x="102186" y="1299331"/>
            <a:ext cx="8934150" cy="4764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14692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13806"/>
            <a:ext cx="9144000" cy="6858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1612901" y="3751263"/>
            <a:ext cx="5918200" cy="3106738"/>
          </a:xfrm>
          <a:custGeom>
            <a:avLst/>
            <a:gdLst>
              <a:gd name="T0" fmla="*/ 916 w 5992"/>
              <a:gd name="T1" fmla="*/ 3141 h 3143"/>
              <a:gd name="T2" fmla="*/ 2996 w 5992"/>
              <a:gd name="T3" fmla="*/ 961 h 3143"/>
              <a:gd name="T4" fmla="*/ 5076 w 5992"/>
              <a:gd name="T5" fmla="*/ 3143 h 3143"/>
              <a:gd name="T6" fmla="*/ 5992 w 5992"/>
              <a:gd name="T7" fmla="*/ 3143 h 3143"/>
              <a:gd name="T8" fmla="*/ 2996 w 5992"/>
              <a:gd name="T9" fmla="*/ 0 h 3143"/>
              <a:gd name="T10" fmla="*/ 0 w 5992"/>
              <a:gd name="T11" fmla="*/ 3142 h 3143"/>
              <a:gd name="T12" fmla="*/ 916 w 5992"/>
              <a:gd name="T13" fmla="*/ 3141 h 3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92" h="3143">
                <a:moveTo>
                  <a:pt x="916" y="3141"/>
                </a:moveTo>
                <a:cubicBezTo>
                  <a:pt x="916" y="1936"/>
                  <a:pt x="1847" y="961"/>
                  <a:pt x="2996" y="961"/>
                </a:cubicBezTo>
                <a:cubicBezTo>
                  <a:pt x="4145" y="961"/>
                  <a:pt x="5076" y="1935"/>
                  <a:pt x="5076" y="3143"/>
                </a:cubicBezTo>
                <a:cubicBezTo>
                  <a:pt x="5992" y="3143"/>
                  <a:pt x="5992" y="3143"/>
                  <a:pt x="5992" y="3143"/>
                </a:cubicBezTo>
                <a:cubicBezTo>
                  <a:pt x="5992" y="1407"/>
                  <a:pt x="4651" y="0"/>
                  <a:pt x="2996" y="0"/>
                </a:cubicBezTo>
                <a:cubicBezTo>
                  <a:pt x="1341" y="0"/>
                  <a:pt x="0" y="1406"/>
                  <a:pt x="0" y="3142"/>
                </a:cubicBezTo>
                <a:lnTo>
                  <a:pt x="916" y="314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758205" y="3999793"/>
            <a:ext cx="5555625" cy="2851003"/>
          </a:xfrm>
          <a:custGeom>
            <a:avLst/>
            <a:gdLst>
              <a:gd name="T0" fmla="*/ 916 w 5992"/>
              <a:gd name="T1" fmla="*/ 3141 h 3143"/>
              <a:gd name="T2" fmla="*/ 2996 w 5992"/>
              <a:gd name="T3" fmla="*/ 961 h 3143"/>
              <a:gd name="T4" fmla="*/ 5076 w 5992"/>
              <a:gd name="T5" fmla="*/ 3143 h 3143"/>
              <a:gd name="T6" fmla="*/ 5992 w 5992"/>
              <a:gd name="T7" fmla="*/ 3143 h 3143"/>
              <a:gd name="T8" fmla="*/ 2996 w 5992"/>
              <a:gd name="T9" fmla="*/ 0 h 3143"/>
              <a:gd name="T10" fmla="*/ 0 w 5992"/>
              <a:gd name="T11" fmla="*/ 3142 h 3143"/>
              <a:gd name="T12" fmla="*/ 916 w 5992"/>
              <a:gd name="T13" fmla="*/ 3141 h 3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92" h="3143">
                <a:moveTo>
                  <a:pt x="916" y="3141"/>
                </a:moveTo>
                <a:cubicBezTo>
                  <a:pt x="916" y="1936"/>
                  <a:pt x="1847" y="961"/>
                  <a:pt x="2996" y="961"/>
                </a:cubicBezTo>
                <a:cubicBezTo>
                  <a:pt x="4145" y="961"/>
                  <a:pt x="5076" y="1935"/>
                  <a:pt x="5076" y="3143"/>
                </a:cubicBezTo>
                <a:cubicBezTo>
                  <a:pt x="5992" y="3143"/>
                  <a:pt x="5992" y="3143"/>
                  <a:pt x="5992" y="3143"/>
                </a:cubicBezTo>
                <a:cubicBezTo>
                  <a:pt x="5992" y="1407"/>
                  <a:pt x="4651" y="0"/>
                  <a:pt x="2996" y="0"/>
                </a:cubicBezTo>
                <a:cubicBezTo>
                  <a:pt x="1341" y="0"/>
                  <a:pt x="0" y="1406"/>
                  <a:pt x="0" y="3142"/>
                </a:cubicBezTo>
                <a:lnTo>
                  <a:pt x="916" y="314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32" name="TextBox 31"/>
          <p:cNvSpPr txBox="1"/>
          <p:nvPr/>
        </p:nvSpPr>
        <p:spPr>
          <a:xfrm>
            <a:off x="3151107" y="1304482"/>
            <a:ext cx="2649523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£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Áå±À£À¯ï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J¯ÉPÁÖç¤Pï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¥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sÀAqï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mÁæ£ïì¥sÀgï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J£ïEJ¥sïn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)</a:t>
            </a:r>
            <a:endParaRPr lang="en-IN" dirty="0">
              <a:solidFill>
                <a:srgbClr val="0070C0"/>
              </a:solidFill>
              <a:latin typeface="Nudi 01 e" pitchFamily="2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70745" y="1280835"/>
            <a:ext cx="288617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70C0"/>
                </a:solidFill>
                <a:latin typeface="Nudi 01 e" pitchFamily="2" charset="0"/>
              </a:rPr>
              <a:t>jAiÀÄ¯ï</a:t>
            </a:r>
            <a:r>
              <a:rPr lang="en-US" sz="20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Nudi 01 e" pitchFamily="2" charset="0"/>
              </a:rPr>
              <a:t>mÉÊªÀiï</a:t>
            </a:r>
            <a:r>
              <a:rPr lang="en-US" sz="20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Nudi 01 e" pitchFamily="2" charset="0"/>
              </a:rPr>
              <a:t>UÉÆæÃ¸ï</a:t>
            </a:r>
            <a:r>
              <a:rPr lang="en-US" sz="2000" b="1" dirty="0" smtClean="0">
                <a:solidFill>
                  <a:srgbClr val="0070C0"/>
                </a:solidFill>
                <a:latin typeface="Nudi 01 e" pitchFamily="2" charset="0"/>
              </a:rPr>
              <a:t> ¸</a:t>
            </a:r>
            <a:r>
              <a:rPr lang="en-US" sz="2000" b="1" dirty="0" err="1" smtClean="0">
                <a:solidFill>
                  <a:srgbClr val="0070C0"/>
                </a:solidFill>
                <a:latin typeface="Nudi 01 e" pitchFamily="2" charset="0"/>
              </a:rPr>
              <a:t>ÉmïèªÉÄAmï</a:t>
            </a:r>
            <a:r>
              <a:rPr lang="en-US" sz="2000" b="1" dirty="0" smtClean="0">
                <a:solidFill>
                  <a:srgbClr val="0070C0"/>
                </a:solidFill>
                <a:latin typeface="Nudi 01 e" pitchFamily="2" charset="0"/>
              </a:rPr>
              <a:t>(</a:t>
            </a:r>
            <a:r>
              <a:rPr lang="en-US" sz="2000" b="1" dirty="0" err="1" smtClean="0">
                <a:solidFill>
                  <a:srgbClr val="0070C0"/>
                </a:solidFill>
                <a:latin typeface="Nudi 01 e" pitchFamily="2" charset="0"/>
              </a:rPr>
              <a:t>DgïnfJ¸ï</a:t>
            </a:r>
            <a:r>
              <a:rPr lang="en-US" sz="2000" b="1" dirty="0" smtClean="0">
                <a:solidFill>
                  <a:srgbClr val="0070C0"/>
                </a:solidFill>
                <a:latin typeface="Nudi 01 e" pitchFamily="2" charset="0"/>
              </a:rPr>
              <a:t>)</a:t>
            </a:r>
            <a:endParaRPr lang="en-IN" sz="2000" dirty="0">
              <a:solidFill>
                <a:srgbClr val="0070C0"/>
              </a:solidFill>
              <a:latin typeface="Nudi 01 e" pitchFamily="2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05384" y="2012266"/>
            <a:ext cx="240315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Nudi 01 e" pitchFamily="2" charset="0"/>
              </a:rPr>
              <a:t>ª</a:t>
            </a:r>
            <a:r>
              <a:rPr lang="en-US" sz="2400" b="1" dirty="0" err="1" smtClean="0">
                <a:solidFill>
                  <a:srgbClr val="0070C0"/>
                </a:solidFill>
                <a:latin typeface="Nudi 01 e" pitchFamily="2" charset="0"/>
              </a:rPr>
              <a:t>ÉÆ¨ÉÊ¯ï</a:t>
            </a:r>
            <a:r>
              <a:rPr lang="en-US" sz="2400" b="1" dirty="0" smtClean="0">
                <a:solidFill>
                  <a:srgbClr val="0070C0"/>
                </a:solidFill>
                <a:latin typeface="Nudi 01 e" pitchFamily="2" charset="0"/>
              </a:rPr>
              <a:t> ¨</a:t>
            </a:r>
            <a:r>
              <a:rPr lang="en-US" sz="2400" b="1" dirty="0" err="1" smtClean="0">
                <a:solidFill>
                  <a:srgbClr val="0070C0"/>
                </a:solidFill>
                <a:latin typeface="Nudi 01 e" pitchFamily="2" charset="0"/>
              </a:rPr>
              <a:t>ÁåAQAUï</a:t>
            </a:r>
            <a:r>
              <a:rPr lang="en-US" sz="24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endParaRPr lang="en-US" sz="2400" b="1" dirty="0">
              <a:solidFill>
                <a:srgbClr val="0070C0"/>
              </a:solidFill>
              <a:latin typeface="Nudi 01 e" pitchFamily="2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19377" y="3728896"/>
            <a:ext cx="17235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Nudi 01 e" pitchFamily="2" charset="0"/>
              </a:rPr>
              <a:t>¥</a:t>
            </a:r>
            <a:r>
              <a:rPr lang="en-US" sz="1200" b="1" dirty="0" err="1" smtClean="0">
                <a:latin typeface="Nudi 01 e" pitchFamily="2" charset="0"/>
              </a:rPr>
              <a:t>sÀAqï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ÀUÁðªÀuÉ</a:t>
            </a:r>
            <a:r>
              <a:rPr lang="en-US" sz="1200" b="1" dirty="0" smtClean="0">
                <a:latin typeface="Nudi 01 e" pitchFamily="2" charset="0"/>
              </a:rPr>
              <a:t>, ©¯ï ¥</a:t>
            </a:r>
            <a:r>
              <a:rPr lang="en-US" sz="1200" b="1" dirty="0" err="1" smtClean="0">
                <a:latin typeface="Nudi 01 e" pitchFamily="2" charset="0"/>
              </a:rPr>
              <a:t>ÁªÀw</a:t>
            </a:r>
            <a:r>
              <a:rPr lang="en-US" sz="1200" b="1" dirty="0" smtClean="0">
                <a:latin typeface="Nudi 01 e" pitchFamily="2" charset="0"/>
              </a:rPr>
              <a:t>, </a:t>
            </a:r>
            <a:r>
              <a:rPr lang="en-US" sz="1200" b="1" dirty="0" err="1" smtClean="0">
                <a:latin typeface="Nudi 01 e" pitchFamily="2" charset="0"/>
              </a:rPr>
              <a:t>D£ï¯ÉÊ£ï</a:t>
            </a:r>
            <a:r>
              <a:rPr lang="en-US" sz="1200" b="1" dirty="0" smtClean="0">
                <a:latin typeface="Nudi 01 e" pitchFamily="2" charset="0"/>
              </a:rPr>
              <a:t> </a:t>
            </a:r>
            <a:endParaRPr lang="en-IN" sz="1200" dirty="0" smtClean="0">
              <a:latin typeface="Nudi 01 e" pitchFamily="2" charset="0"/>
            </a:endParaRPr>
          </a:p>
          <a:p>
            <a:pPr algn="ctr"/>
            <a:r>
              <a:rPr lang="en-US" sz="1200" b="1" dirty="0" smtClean="0">
                <a:latin typeface="Nudi 01 e" pitchFamily="2" charset="0"/>
              </a:rPr>
              <a:t>±</a:t>
            </a:r>
            <a:r>
              <a:rPr lang="en-US" sz="1200" b="1" dirty="0" err="1" smtClean="0">
                <a:latin typeface="Nudi 01 e" pitchFamily="2" charset="0"/>
              </a:rPr>
              <a:t>Á¦AUï</a:t>
            </a:r>
            <a:r>
              <a:rPr lang="en-US" sz="1200" b="1" dirty="0" smtClean="0">
                <a:latin typeface="Nudi 01 e" pitchFamily="2" charset="0"/>
              </a:rPr>
              <a:t>, </a:t>
            </a:r>
            <a:r>
              <a:rPr lang="en-US" sz="1200" b="1" dirty="0" err="1" smtClean="0">
                <a:latin typeface="Nudi 01 e" pitchFamily="2" charset="0"/>
              </a:rPr>
              <a:t>nPÉmï</a:t>
            </a:r>
            <a:r>
              <a:rPr lang="en-US" sz="1200" b="1" dirty="0" smtClean="0">
                <a:latin typeface="Nudi 01 e" pitchFamily="2" charset="0"/>
              </a:rPr>
              <a:t> §</a:t>
            </a:r>
            <a:r>
              <a:rPr lang="en-US" sz="1200" b="1" dirty="0" err="1" smtClean="0">
                <a:latin typeface="Nudi 01 e" pitchFamily="2" charset="0"/>
              </a:rPr>
              <a:t>ÄQÌAUï</a:t>
            </a:r>
            <a:endParaRPr lang="en-IN" sz="1200" dirty="0">
              <a:latin typeface="Nudi 01 e" pitchFamily="2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-10438" y="3414051"/>
            <a:ext cx="210583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EAlgï£Émï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¨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ÁåAQAUï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endParaRPr lang="en-IN" dirty="0">
              <a:solidFill>
                <a:srgbClr val="0070C0"/>
              </a:solidFill>
              <a:latin typeface="Nudi 01 e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52861" y="3165541"/>
            <a:ext cx="209113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Nudi 01 e" pitchFamily="2" charset="0"/>
              </a:rPr>
              <a:t>ª</a:t>
            </a:r>
            <a:r>
              <a:rPr lang="en-US" sz="2000" b="1" dirty="0" err="1" smtClean="0">
                <a:solidFill>
                  <a:srgbClr val="0070C0"/>
                </a:solidFill>
                <a:latin typeface="Nudi 01 e" pitchFamily="2" charset="0"/>
              </a:rPr>
              <a:t>ÉÆ¨ÉÊ¯ï</a:t>
            </a:r>
            <a:r>
              <a:rPr lang="en-US" sz="2000" b="1" dirty="0" smtClean="0">
                <a:solidFill>
                  <a:srgbClr val="0070C0"/>
                </a:solidFill>
                <a:latin typeface="Nudi 01 e" pitchFamily="2" charset="0"/>
              </a:rPr>
              <a:t> ªÁ¯ÉmïUÀ¼ÀÄ</a:t>
            </a:r>
            <a:endParaRPr lang="en-US" sz="2000" b="1" dirty="0">
              <a:solidFill>
                <a:srgbClr val="0070C0"/>
              </a:solidFill>
              <a:latin typeface="Nudi 01 e" pitchFamily="2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457200" y="-1240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¨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ÁåAQAUï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¸ÉÃªÉ «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vÀgÀuÁ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ZÁ£É¯ïUÀ¼ÀÄ-2</a:t>
            </a:r>
            <a:endParaRPr lang="en-IN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10986" y="2405924"/>
            <a:ext cx="206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Nudi 01 e" pitchFamily="2" charset="0"/>
              </a:rPr>
              <a:t>¥</a:t>
            </a:r>
            <a:r>
              <a:rPr lang="en-US" sz="1200" b="1" dirty="0" err="1" smtClean="0">
                <a:latin typeface="Nudi 01 e" pitchFamily="2" charset="0"/>
              </a:rPr>
              <a:t>sÀAqï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ÀUÁðªÀuÉ</a:t>
            </a:r>
            <a:r>
              <a:rPr lang="en-US" sz="1200" b="1" dirty="0" smtClean="0">
                <a:latin typeface="Nudi 01 e" pitchFamily="2" charset="0"/>
              </a:rPr>
              <a:t>, </a:t>
            </a:r>
            <a:r>
              <a:rPr lang="en-US" sz="1200" b="1" dirty="0" err="1" smtClean="0">
                <a:latin typeface="Nudi 01 e" pitchFamily="2" charset="0"/>
              </a:rPr>
              <a:t>LJA¦J¸ï</a:t>
            </a:r>
            <a:r>
              <a:rPr lang="en-US" sz="1200" b="1" dirty="0" smtClean="0">
                <a:latin typeface="Nudi 01 e" pitchFamily="2" charset="0"/>
              </a:rPr>
              <a:t> ©¯ï ¥</a:t>
            </a:r>
            <a:r>
              <a:rPr lang="en-US" sz="1200" b="1" dirty="0" err="1" smtClean="0">
                <a:latin typeface="Nudi 01 e" pitchFamily="2" charset="0"/>
              </a:rPr>
              <a:t>ÁªÀw</a:t>
            </a:r>
            <a:r>
              <a:rPr lang="en-US" sz="1200" b="1" dirty="0" smtClean="0">
                <a:latin typeface="Nudi 01 e" pitchFamily="2" charset="0"/>
              </a:rPr>
              <a:t> </a:t>
            </a:r>
            <a:endParaRPr lang="en-US" sz="1200" dirty="0">
              <a:latin typeface="Nudi 01 e" pitchFamily="2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646049" y="1914981"/>
            <a:ext cx="17235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 smtClean="0">
                <a:latin typeface="Nudi 01 e" pitchFamily="2" charset="0"/>
              </a:rPr>
              <a:t>AiÀiÁªÀÅzÉÃ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ÉÆvÀÛªÀ£ÀÄß</a:t>
            </a:r>
            <a:r>
              <a:rPr lang="en-US" sz="1200" b="1" dirty="0" smtClean="0">
                <a:latin typeface="Nudi 01 e" pitchFamily="2" charset="0"/>
              </a:rPr>
              <a:t> ¨ÁåAPÀÄUÀ¼À £</a:t>
            </a:r>
            <a:r>
              <a:rPr lang="en-US" sz="1200" b="1" dirty="0" err="1" smtClean="0">
                <a:latin typeface="Nudi 01 e" pitchFamily="2" charset="0"/>
              </a:rPr>
              <a:t>ÀqÀÄªÉ</a:t>
            </a:r>
            <a:r>
              <a:rPr lang="en-US" sz="1200" b="1" dirty="0" smtClean="0">
                <a:latin typeface="Nudi 01 e" pitchFamily="2" charset="0"/>
              </a:rPr>
              <a:t> </a:t>
            </a:r>
            <a:endParaRPr lang="en-IN" sz="1200" dirty="0" smtClean="0">
              <a:latin typeface="Nudi 01 e" pitchFamily="2" charset="0"/>
            </a:endParaRPr>
          </a:p>
          <a:p>
            <a:pPr algn="ctr"/>
            <a:r>
              <a:rPr lang="en-US" sz="1200" b="1" dirty="0" smtClean="0">
                <a:latin typeface="Nudi 01 e" pitchFamily="2" charset="0"/>
              </a:rPr>
              <a:t>¥</a:t>
            </a:r>
            <a:r>
              <a:rPr lang="en-US" sz="1200" b="1" dirty="0" err="1" smtClean="0">
                <a:latin typeface="Nudi 01 e" pitchFamily="2" charset="0"/>
              </a:rPr>
              <a:t>ÀgÀ¸ÀàgÀ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ÀUÁð¬Ä¸ÀÄªÀÅzÀÄ</a:t>
            </a:r>
            <a:endParaRPr lang="en-IN" sz="1200" dirty="0">
              <a:latin typeface="Nudi 01 e" pitchFamily="2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98250" y="1938526"/>
            <a:ext cx="27885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 smtClean="0">
                <a:latin typeface="Nudi 01 e" pitchFamily="2" charset="0"/>
              </a:rPr>
              <a:t>gÀÆ</a:t>
            </a:r>
            <a:r>
              <a:rPr lang="en-US" sz="1200" b="1" dirty="0" smtClean="0">
                <a:latin typeface="Nudi 01 e" pitchFamily="2" charset="0"/>
              </a:rPr>
              <a:t>. 2 ®</a:t>
            </a:r>
            <a:r>
              <a:rPr lang="en-US" sz="1200" b="1" dirty="0" err="1" smtClean="0">
                <a:latin typeface="Nudi 01 e" pitchFamily="2" charset="0"/>
              </a:rPr>
              <a:t>PÀë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ÀÄvÀÄÛ</a:t>
            </a:r>
            <a:r>
              <a:rPr lang="en-US" sz="1200" b="1" dirty="0" smtClean="0">
                <a:latin typeface="Nudi 01 e" pitchFamily="2" charset="0"/>
              </a:rPr>
              <a:t> </a:t>
            </a:r>
            <a:r>
              <a:rPr lang="en-US" sz="1200" b="1" dirty="0" err="1" smtClean="0">
                <a:latin typeface="Nudi 01 e" pitchFamily="2" charset="0"/>
              </a:rPr>
              <a:t>CzÀQÌAvÀ</a:t>
            </a:r>
            <a:r>
              <a:rPr lang="en-US" sz="1200" b="1" dirty="0" smtClean="0">
                <a:latin typeface="Nudi 01 e" pitchFamily="2" charset="0"/>
              </a:rPr>
              <a:t> º</a:t>
            </a:r>
            <a:r>
              <a:rPr lang="en-US" sz="1200" b="1" dirty="0" err="1" smtClean="0">
                <a:latin typeface="Nudi 01 e" pitchFamily="2" charset="0"/>
              </a:rPr>
              <a:t>ÉaÑ£À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ÉÆvÀÛªÀ£ÀÄß</a:t>
            </a:r>
            <a:r>
              <a:rPr lang="en-US" sz="1200" b="1" dirty="0" smtClean="0">
                <a:latin typeface="Nudi 01 e" pitchFamily="2" charset="0"/>
              </a:rPr>
              <a:t> </a:t>
            </a:r>
            <a:endParaRPr lang="en-IN" sz="1200" dirty="0" smtClean="0">
              <a:latin typeface="Nudi 01 e" pitchFamily="2" charset="0"/>
            </a:endParaRPr>
          </a:p>
          <a:p>
            <a:r>
              <a:rPr lang="en-US" sz="1200" b="1" dirty="0" smtClean="0">
                <a:latin typeface="Nudi 01 e" pitchFamily="2" charset="0"/>
              </a:rPr>
              <a:t>¨ÁåAPÀÄUÀ¼À £</a:t>
            </a:r>
            <a:r>
              <a:rPr lang="en-US" sz="1200" b="1" dirty="0" err="1" smtClean="0">
                <a:latin typeface="Nudi 01 e" pitchFamily="2" charset="0"/>
              </a:rPr>
              <a:t>ÀqÀÄªÉ</a:t>
            </a:r>
            <a:r>
              <a:rPr lang="en-US" sz="1200" b="1" dirty="0" smtClean="0">
                <a:latin typeface="Nudi 01 e" pitchFamily="2" charset="0"/>
              </a:rPr>
              <a:t> ¥</a:t>
            </a:r>
            <a:r>
              <a:rPr lang="en-US" sz="1200" b="1" dirty="0" err="1" smtClean="0">
                <a:latin typeface="Nudi 01 e" pitchFamily="2" charset="0"/>
              </a:rPr>
              <a:t>ÀgÀ¸ÀàgÀ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ÀUÁð¬Ä¸ÀÄªÀÅzÀÄ</a:t>
            </a:r>
            <a:endParaRPr lang="en-US" sz="1200" dirty="0">
              <a:latin typeface="Nudi 01 e" pitchFamily="2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052861" y="3486864"/>
            <a:ext cx="20400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Nudi 01 e" pitchFamily="2" charset="0"/>
              </a:rPr>
              <a:t>ª</a:t>
            </a:r>
            <a:r>
              <a:rPr lang="en-US" sz="1200" b="1" dirty="0" err="1" smtClean="0">
                <a:latin typeface="Nudi 01 e" pitchFamily="2" charset="0"/>
              </a:rPr>
              <a:t>ÉÆ¨ÉÊ¯ï</a:t>
            </a:r>
            <a:r>
              <a:rPr lang="en-US" sz="1200" b="1" dirty="0" smtClean="0">
                <a:latin typeface="Nudi 01 e" pitchFamily="2" charset="0"/>
              </a:rPr>
              <a:t> </a:t>
            </a:r>
            <a:r>
              <a:rPr lang="en-US" sz="1200" b="1" dirty="0" err="1" smtClean="0">
                <a:latin typeface="Nudi 01 e" pitchFamily="2" charset="0"/>
              </a:rPr>
              <a:t>DzsÁjvÀ</a:t>
            </a:r>
            <a:r>
              <a:rPr lang="en-US" sz="1200" b="1" dirty="0" smtClean="0">
                <a:latin typeface="Nudi 01 e" pitchFamily="2" charset="0"/>
              </a:rPr>
              <a:t> £</a:t>
            </a:r>
            <a:r>
              <a:rPr lang="en-US" sz="1200" b="1" dirty="0" err="1" smtClean="0">
                <a:latin typeface="Nudi 01 e" pitchFamily="2" charset="0"/>
              </a:rPr>
              <a:t>ÉÊd</a:t>
            </a:r>
            <a:r>
              <a:rPr lang="en-US" sz="1200" b="1" dirty="0" smtClean="0">
                <a:latin typeface="Nudi 01 e" pitchFamily="2" charset="0"/>
              </a:rPr>
              <a:t> ªÁ¯ÉmïUÀ¼ÀÄ                                                      </a:t>
            </a:r>
            <a:r>
              <a:rPr lang="en-US" sz="1200" b="1" dirty="0" err="1" smtClean="0">
                <a:latin typeface="Nudi 01 e" pitchFamily="2" charset="0"/>
              </a:rPr>
              <a:t>D£ï¯ÉÊ£ï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ÀÄvÀÄÛ</a:t>
            </a:r>
            <a:r>
              <a:rPr lang="en-US" sz="1200" b="1" dirty="0" smtClean="0">
                <a:latin typeface="Nudi 01 e" pitchFamily="2" charset="0"/>
              </a:rPr>
              <a:t> </a:t>
            </a:r>
            <a:r>
              <a:rPr lang="en-US" sz="1200" b="1" dirty="0" err="1" smtClean="0">
                <a:latin typeface="Nudi 01 e" pitchFamily="2" charset="0"/>
              </a:rPr>
              <a:t>D¥sï¯ÉÊ£ï</a:t>
            </a:r>
            <a:r>
              <a:rPr lang="en-US" sz="1200" b="1" dirty="0" smtClean="0">
                <a:latin typeface="Nudi 01 e" pitchFamily="2" charset="0"/>
              </a:rPr>
              <a:t> </a:t>
            </a:r>
            <a:r>
              <a:rPr lang="en-US" sz="1200" b="1" dirty="0" err="1" smtClean="0">
                <a:latin typeface="Nudi 01 e" pitchFamily="2" charset="0"/>
              </a:rPr>
              <a:t>RaðUÁV</a:t>
            </a:r>
            <a:r>
              <a:rPr lang="en-US" sz="1200" b="1" dirty="0" smtClean="0">
                <a:latin typeface="Nudi 01 e" pitchFamily="2" charset="0"/>
              </a:rPr>
              <a:t> </a:t>
            </a:r>
            <a:r>
              <a:rPr lang="en-US" sz="1200" b="1" dirty="0" err="1" smtClean="0">
                <a:latin typeface="Nudi 01 e" pitchFamily="2" charset="0"/>
              </a:rPr>
              <a:t>SÁvÉAiÀÄ°è</a:t>
            </a:r>
            <a:r>
              <a:rPr lang="en-US" sz="1200" b="1" dirty="0" smtClean="0">
                <a:latin typeface="Nudi 01 e" pitchFamily="2" charset="0"/>
              </a:rPr>
              <a:t>                                                          ¤¢</a:t>
            </a:r>
            <a:r>
              <a:rPr lang="en-US" sz="1200" b="1" dirty="0" err="1" smtClean="0">
                <a:latin typeface="Nudi 01 e" pitchFamily="2" charset="0"/>
              </a:rPr>
              <a:t>ðµÀÖ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ÉÆvÀÛªÀ£ÀÄß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ÀÄÄAavÀªÁV</a:t>
            </a:r>
            <a:r>
              <a:rPr lang="en-US" sz="1200" b="1" dirty="0" smtClean="0">
                <a:latin typeface="Nudi 01 e" pitchFamily="2" charset="0"/>
              </a:rPr>
              <a:t> </a:t>
            </a:r>
            <a:r>
              <a:rPr lang="en-US" sz="1200" b="1" dirty="0" err="1" smtClean="0">
                <a:latin typeface="Nudi 01 e" pitchFamily="2" charset="0"/>
              </a:rPr>
              <a:t>vÀÄA</a:t>
            </a:r>
            <a:r>
              <a:rPr lang="en-US" sz="1200" b="1" dirty="0" smtClean="0">
                <a:latin typeface="Nudi 01 e" pitchFamily="2" charset="0"/>
              </a:rPr>
              <a:t>©¸</a:t>
            </a:r>
            <a:r>
              <a:rPr lang="en-US" sz="1200" b="1" dirty="0" err="1" smtClean="0">
                <a:latin typeface="Nudi 01 e" pitchFamily="2" charset="0"/>
              </a:rPr>
              <a:t>ÀÄªÀÅzÀÄ</a:t>
            </a:r>
            <a:endParaRPr lang="en-IN" sz="1200" dirty="0">
              <a:latin typeface="Nudi 01 e" pitchFamily="2" charset="0"/>
            </a:endParaRPr>
          </a:p>
        </p:txBody>
      </p:sp>
      <p:pic>
        <p:nvPicPr>
          <p:cNvPr id="16" name="Picture 15" descr="neft-rtg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272" y="2876753"/>
            <a:ext cx="2915033" cy="874510"/>
          </a:xfrm>
          <a:prstGeom prst="rect">
            <a:avLst/>
          </a:prstGeom>
        </p:spPr>
      </p:pic>
      <p:pic>
        <p:nvPicPr>
          <p:cNvPr id="17" name="Picture 16" descr="icon-mobile-wallet-big@2x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0382" y="4468991"/>
            <a:ext cx="1284958" cy="1284958"/>
          </a:xfrm>
          <a:prstGeom prst="rect">
            <a:avLst/>
          </a:prstGeom>
        </p:spPr>
      </p:pic>
      <p:pic>
        <p:nvPicPr>
          <p:cNvPr id="18" name="Picture 17" descr="mobile_bank-51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1068" y="2944910"/>
            <a:ext cx="1179504" cy="1179504"/>
          </a:xfrm>
          <a:prstGeom prst="rect">
            <a:avLst/>
          </a:prstGeom>
        </p:spPr>
      </p:pic>
      <p:pic>
        <p:nvPicPr>
          <p:cNvPr id="21" name="Picture 20" descr="event_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726" y="4558796"/>
            <a:ext cx="1290513" cy="96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049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26346"/>
            <a:ext cx="8229600" cy="4075208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Nudi 01 e" pitchFamily="2" charset="0"/>
              </a:rPr>
              <a:t>2014gÀ CUÉÆÃ¸ÀÄÛ 28gÀAzÀÄ ª</a:t>
            </a:r>
            <a:r>
              <a:rPr lang="en-US" b="1" dirty="0" err="1" smtClean="0">
                <a:latin typeface="Nudi 01 e" pitchFamily="2" charset="0"/>
              </a:rPr>
              <a:t>ÀiÁ£Àå</a:t>
            </a:r>
            <a:r>
              <a:rPr lang="en-US" b="1" dirty="0" smtClean="0">
                <a:latin typeface="Nudi 01 e" pitchFamily="2" charset="0"/>
              </a:rPr>
              <a:t> ¥</a:t>
            </a:r>
            <a:r>
              <a:rPr lang="en-US" b="1" dirty="0" err="1" smtClean="0">
                <a:latin typeface="Nudi 01 e" pitchFamily="2" charset="0"/>
              </a:rPr>
              <a:t>ÀæzsÁ£À</a:t>
            </a:r>
            <a:r>
              <a:rPr lang="en-US" b="1" dirty="0" smtClean="0">
                <a:latin typeface="Nudi 01 e" pitchFamily="2" charset="0"/>
              </a:rPr>
              <a:t> ª</a:t>
            </a:r>
            <a:r>
              <a:rPr lang="en-US" b="1" dirty="0" err="1" smtClean="0">
                <a:latin typeface="Nudi 01 e" pitchFamily="2" charset="0"/>
              </a:rPr>
              <a:t>ÀÄAwæAiÀÄªÀgÀÄ</a:t>
            </a:r>
            <a:r>
              <a:rPr lang="en-US" b="1" dirty="0" smtClean="0">
                <a:latin typeface="Nudi 01 e" pitchFamily="2" charset="0"/>
              </a:rPr>
              <a:t> ZÁ®£É ¤</a:t>
            </a:r>
            <a:r>
              <a:rPr lang="en-US" b="1" dirty="0" err="1" smtClean="0">
                <a:latin typeface="Nudi 01 e" pitchFamily="2" charset="0"/>
              </a:rPr>
              <a:t>ÃrzÀgÀÄ</a:t>
            </a:r>
            <a:r>
              <a:rPr lang="en-US" b="1" dirty="0" smtClean="0">
                <a:latin typeface="Nudi 01 e" pitchFamily="2" charset="0"/>
              </a:rPr>
              <a:t>.</a:t>
            </a:r>
            <a:endParaRPr lang="en-IN" dirty="0" smtClean="0">
              <a:latin typeface="Nudi 01 e" pitchFamily="2" charset="0"/>
            </a:endParaRPr>
          </a:p>
          <a:p>
            <a:r>
              <a:rPr lang="en-US" b="1" dirty="0" err="1" smtClean="0">
                <a:latin typeface="Nudi 01 e" pitchFamily="2" charset="0"/>
              </a:rPr>
              <a:t>UÁæ«ÄÃt</a:t>
            </a:r>
            <a:r>
              <a:rPr lang="en-US" b="1" dirty="0" smtClean="0">
                <a:latin typeface="Nudi 01 e" pitchFamily="2" charset="0"/>
              </a:rPr>
              <a:t> ª</a:t>
            </a:r>
            <a:r>
              <a:rPr lang="en-US" b="1" dirty="0" err="1" smtClean="0">
                <a:latin typeface="Nudi 01 e" pitchFamily="2" charset="0"/>
              </a:rPr>
              <a:t>ÀÄvÀÄÛ</a:t>
            </a:r>
            <a:r>
              <a:rPr lang="en-US" b="1" dirty="0" smtClean="0">
                <a:latin typeface="Nudi 01 e" pitchFamily="2" charset="0"/>
              </a:rPr>
              <a:t> £</a:t>
            </a:r>
            <a:r>
              <a:rPr lang="en-US" b="1" dirty="0" err="1" smtClean="0">
                <a:latin typeface="Nudi 01 e" pitchFamily="2" charset="0"/>
              </a:rPr>
              <a:t>ÀUÀgÀ</a:t>
            </a:r>
            <a:r>
              <a:rPr lang="en-US" b="1" dirty="0" smtClean="0">
                <a:latin typeface="Nudi 01 e" pitchFamily="2" charset="0"/>
              </a:rPr>
              <a:t> ¥ÀæzÉÃ±ÀUÀ¼À PÀÄlÄA§UÀ¼À£ÀÄß M¼ÀUÉÆ¼ÀÄîªÀÅzÀgÀvÀÛ F </a:t>
            </a:r>
            <a:r>
              <a:rPr lang="en-US" b="1" dirty="0" err="1" smtClean="0">
                <a:latin typeface="Nudi 01 e" pitchFamily="2" charset="0"/>
              </a:rPr>
              <a:t>AiÉÆÃd£É</a:t>
            </a:r>
            <a:r>
              <a:rPr lang="en-US" b="1" dirty="0" smtClean="0">
                <a:latin typeface="Nudi 01 e" pitchFamily="2" charset="0"/>
              </a:rPr>
              <a:t> UÀªÀÄ£À ¤</a:t>
            </a:r>
            <a:r>
              <a:rPr lang="en-US" b="1" dirty="0" err="1" smtClean="0">
                <a:latin typeface="Nudi 01 e" pitchFamily="2" charset="0"/>
              </a:rPr>
              <a:t>ÃqÀÄvÀÛzÉ</a:t>
            </a:r>
            <a:endParaRPr lang="en-IN" dirty="0" smtClean="0">
              <a:latin typeface="Nudi 01 e" pitchFamily="2" charset="0"/>
            </a:endParaRPr>
          </a:p>
          <a:p>
            <a:r>
              <a:rPr lang="en-US" b="1" dirty="0" err="1" smtClean="0">
                <a:latin typeface="Nudi 01 e" pitchFamily="2" charset="0"/>
              </a:rPr>
              <a:t>gÀÄ¥ÉÃ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qÉ©mï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PÁqïð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gÀÆ</a:t>
            </a:r>
            <a:r>
              <a:rPr lang="en-US" b="1" dirty="0" smtClean="0">
                <a:latin typeface="Nudi 01 e" pitchFamily="2" charset="0"/>
              </a:rPr>
              <a:t>. </a:t>
            </a:r>
            <a:r>
              <a:rPr lang="en-US" b="1" dirty="0" err="1" smtClean="0">
                <a:latin typeface="Nudi 01 e" pitchFamily="2" charset="0"/>
              </a:rPr>
              <a:t>MAzÀÄ</a:t>
            </a:r>
            <a:r>
              <a:rPr lang="en-US" b="1" dirty="0" smtClean="0">
                <a:latin typeface="Nudi 01 e" pitchFamily="2" charset="0"/>
              </a:rPr>
              <a:t> ®</a:t>
            </a:r>
            <a:r>
              <a:rPr lang="en-US" b="1" dirty="0" err="1" smtClean="0">
                <a:latin typeface="Nudi 01 e" pitchFamily="2" charset="0"/>
              </a:rPr>
              <a:t>PÀëzÀ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CAvÀUÀðvÀ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C¥ÀWÁvÀ</a:t>
            </a:r>
            <a:r>
              <a:rPr lang="en-US" b="1" dirty="0" smtClean="0">
                <a:latin typeface="Nudi 01 e" pitchFamily="2" charset="0"/>
              </a:rPr>
              <a:t> «ª</a:t>
            </a:r>
            <a:r>
              <a:rPr lang="en-US" b="1" dirty="0" err="1" smtClean="0">
                <a:latin typeface="Nudi 01 e" pitchFamily="2" charset="0"/>
              </a:rPr>
              <a:t>ÉÄAiÀÄ£ÀÄß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MzÀV¸ÀÄvÀÛzÉ</a:t>
            </a:r>
            <a:r>
              <a:rPr lang="en-US" b="1" dirty="0" smtClean="0">
                <a:latin typeface="Nudi 01 e" pitchFamily="2" charset="0"/>
              </a:rPr>
              <a:t>.</a:t>
            </a:r>
            <a:endParaRPr lang="en-IN" dirty="0" smtClean="0">
              <a:latin typeface="Nudi 01 e" pitchFamily="2" charset="0"/>
            </a:endParaRPr>
          </a:p>
          <a:p>
            <a:r>
              <a:rPr lang="en-US" b="1" dirty="0" err="1" smtClean="0">
                <a:latin typeface="Nudi 01 e" pitchFamily="2" charset="0"/>
              </a:rPr>
              <a:t>gÀÆ</a:t>
            </a:r>
            <a:r>
              <a:rPr lang="en-US" b="1" dirty="0" smtClean="0">
                <a:latin typeface="Nudi 01 e" pitchFamily="2" charset="0"/>
              </a:rPr>
              <a:t>. 5,000 </a:t>
            </a:r>
            <a:r>
              <a:rPr lang="en-US" b="1" dirty="0" err="1" smtClean="0">
                <a:latin typeface="Nudi 01 e" pitchFamily="2" charset="0"/>
              </a:rPr>
              <a:t>zÀªÀgÉUÉ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NªÀgï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qÁæ¥sïÖ</a:t>
            </a:r>
            <a:r>
              <a:rPr lang="en-US" b="1" dirty="0" smtClean="0">
                <a:latin typeface="Nudi 01 e" pitchFamily="2" charset="0"/>
              </a:rPr>
              <a:t> ¸Ë®¨</a:t>
            </a:r>
            <a:r>
              <a:rPr lang="en-US" b="1" dirty="0" err="1" smtClean="0">
                <a:latin typeface="Nudi 01 e" pitchFamily="2" charset="0"/>
              </a:rPr>
              <a:t>sÀå«zÉ</a:t>
            </a:r>
            <a:r>
              <a:rPr lang="en-US" b="1" dirty="0" smtClean="0">
                <a:latin typeface="Nudi 01 e" pitchFamily="2" charset="0"/>
              </a:rPr>
              <a:t>.</a:t>
            </a:r>
            <a:endParaRPr lang="en-US" dirty="0">
              <a:latin typeface="Nudi 01 e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559034"/>
            <a:ext cx="8229600" cy="869906"/>
          </a:xfrm>
          <a:prstGeom prst="rect">
            <a:avLst/>
          </a:prstGeom>
          <a:solidFill>
            <a:srgbClr val="1914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chemeClr val="bg1"/>
                </a:solidFill>
                <a:latin typeface="Nudi 01 e" pitchFamily="2" charset="0"/>
              </a:rPr>
              <a:t>¥</a:t>
            </a:r>
            <a:r>
              <a:rPr lang="en-US" sz="4000" b="1" dirty="0" err="1" smtClean="0">
                <a:solidFill>
                  <a:schemeClr val="bg1"/>
                </a:solidFill>
                <a:latin typeface="Nudi 01 e" pitchFamily="2" charset="0"/>
              </a:rPr>
              <a:t>ÀæzsÁ£À</a:t>
            </a:r>
            <a:r>
              <a:rPr lang="en-US" sz="4000" b="1" dirty="0" smtClean="0">
                <a:solidFill>
                  <a:schemeClr val="bg1"/>
                </a:solidFill>
                <a:latin typeface="Nudi 01 e" pitchFamily="2" charset="0"/>
              </a:rPr>
              <a:t> ª</a:t>
            </a:r>
            <a:r>
              <a:rPr lang="en-US" sz="4000" b="1" dirty="0" err="1" smtClean="0">
                <a:solidFill>
                  <a:schemeClr val="bg1"/>
                </a:solidFill>
                <a:latin typeface="Nudi 01 e" pitchFamily="2" charset="0"/>
              </a:rPr>
              <a:t>ÀÄAwæ</a:t>
            </a:r>
            <a:r>
              <a:rPr lang="en-US" sz="40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Nudi 01 e" pitchFamily="2" charset="0"/>
              </a:rPr>
              <a:t>d£ï</a:t>
            </a:r>
            <a:r>
              <a:rPr lang="en-US" sz="40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Nudi 01 e" pitchFamily="2" charset="0"/>
              </a:rPr>
              <a:t>zsÀ£ï</a:t>
            </a:r>
            <a:r>
              <a:rPr lang="en-US" sz="40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Nudi 01 e" pitchFamily="2" charset="0"/>
              </a:rPr>
              <a:t>AiÉÆÃd£É</a:t>
            </a:r>
            <a:endParaRPr lang="en-IN" sz="4000" dirty="0">
              <a:solidFill>
                <a:schemeClr val="bg1"/>
              </a:solidFill>
              <a:latin typeface="Nudi 01 e" pitchFamily="2" charset="0"/>
            </a:endParaRPr>
          </a:p>
        </p:txBody>
      </p:sp>
      <p:pic>
        <p:nvPicPr>
          <p:cNvPr id="2" name="Picture 1" descr="pradhan-mantri-jan-dhan-yojna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1715" y="84583"/>
            <a:ext cx="1317813" cy="1313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924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019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IN" sz="3600" dirty="0" smtClean="0">
                <a:solidFill>
                  <a:schemeClr val="bg1"/>
                </a:solidFill>
                <a:latin typeface="Nudi 01 e" pitchFamily="2" charset="0"/>
              </a:rPr>
              <a:t/>
            </a:r>
            <a:br>
              <a:rPr lang="en-IN" sz="3600" dirty="0" smtClean="0">
                <a:solidFill>
                  <a:schemeClr val="bg1"/>
                </a:solidFill>
                <a:latin typeface="Nudi 01 e" pitchFamily="2" charset="0"/>
              </a:rPr>
            </a:br>
            <a:r>
              <a:rPr lang="en-US" sz="3600" b="1" dirty="0" err="1" smtClean="0">
                <a:solidFill>
                  <a:schemeClr val="bg1"/>
                </a:solidFill>
                <a:latin typeface="Nudi 01 e" pitchFamily="2" charset="0"/>
              </a:rPr>
              <a:t>NªÀgï</a:t>
            </a:r>
            <a:r>
              <a:rPr lang="en-US" sz="3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Nudi 01 e" pitchFamily="2" charset="0"/>
              </a:rPr>
              <a:t>qÁæ¥sïÖ</a:t>
            </a:r>
            <a:r>
              <a:rPr lang="en-US" sz="3600" b="1" dirty="0" smtClean="0">
                <a:solidFill>
                  <a:schemeClr val="bg1"/>
                </a:solidFill>
                <a:latin typeface="Nudi 01 e" pitchFamily="2" charset="0"/>
              </a:rPr>
              <a:t>, ª</a:t>
            </a:r>
            <a:r>
              <a:rPr lang="en-US" sz="3600" b="1" dirty="0" err="1" smtClean="0">
                <a:solidFill>
                  <a:schemeClr val="bg1"/>
                </a:solidFill>
                <a:latin typeface="Nudi 01 e" pitchFamily="2" charset="0"/>
              </a:rPr>
              <a:t>ÉÄÊPÉÆæÃ</a:t>
            </a:r>
            <a:r>
              <a:rPr lang="en-US" sz="3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Nudi 01 e" pitchFamily="2" charset="0"/>
              </a:rPr>
              <a:t>JnJA</a:t>
            </a:r>
            <a:r>
              <a:rPr lang="en-US" sz="3600" b="1" dirty="0" smtClean="0">
                <a:solidFill>
                  <a:schemeClr val="bg1"/>
                </a:solidFill>
                <a:latin typeface="Nudi 01 e" pitchFamily="2" charset="0"/>
              </a:rPr>
              <a:t> ªÉÄÃ¯É </a:t>
            </a:r>
            <a:r>
              <a:rPr lang="en-US" sz="3600" b="1" dirty="0" err="1" smtClean="0">
                <a:solidFill>
                  <a:schemeClr val="bg1"/>
                </a:solidFill>
                <a:latin typeface="Nudi 01 e" pitchFamily="2" charset="0"/>
              </a:rPr>
              <a:t>ZÀZÉð</a:t>
            </a:r>
            <a:endParaRPr lang="en-IN" sz="3600" dirty="0">
              <a:solidFill>
                <a:schemeClr val="bg1"/>
              </a:solidFill>
              <a:latin typeface="Nudi 01 e" pitchFamily="2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51448" y="28768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chemeClr val="bg1"/>
                </a:solidFill>
                <a:latin typeface="Nudi 01 e" pitchFamily="2" charset="0"/>
              </a:rPr>
              <a:t>«</a:t>
            </a:r>
            <a:r>
              <a:rPr lang="en-US" sz="4000" b="1" dirty="0" err="1" smtClean="0">
                <a:solidFill>
                  <a:schemeClr val="bg1"/>
                </a:solidFill>
                <a:latin typeface="Nudi 01 e" pitchFamily="2" charset="0"/>
              </a:rPr>
              <a:t>ÃrAiÉÆÃ</a:t>
            </a:r>
            <a:r>
              <a:rPr lang="en-US" sz="4000" b="1" dirty="0" smtClean="0">
                <a:solidFill>
                  <a:schemeClr val="bg1"/>
                </a:solidFill>
                <a:latin typeface="Nudi 01 e" pitchFamily="2" charset="0"/>
              </a:rPr>
              <a:t> ªÉÄÃ¯É </a:t>
            </a:r>
            <a:r>
              <a:rPr lang="en-US" sz="4000" b="1" dirty="0" err="1" smtClean="0">
                <a:solidFill>
                  <a:schemeClr val="bg1"/>
                </a:solidFill>
                <a:latin typeface="Nudi 01 e" pitchFamily="2" charset="0"/>
              </a:rPr>
              <a:t>ZÀZÉð</a:t>
            </a:r>
            <a:endParaRPr lang="en-IN" sz="4000" dirty="0">
              <a:solidFill>
                <a:schemeClr val="bg1"/>
              </a:solidFill>
              <a:latin typeface="Nudi 01 e" pitchFamily="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343527" y="1379527"/>
            <a:ext cx="66454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chemeClr val="bg1"/>
                </a:solidFill>
                <a:latin typeface="Nudi 01 e" pitchFamily="2" charset="0"/>
              </a:rPr>
              <a:t>«</a:t>
            </a:r>
            <a:r>
              <a:rPr lang="en-US" sz="4000" b="1" dirty="0" err="1" smtClean="0">
                <a:solidFill>
                  <a:schemeClr val="bg1"/>
                </a:solidFill>
                <a:latin typeface="Nudi 01 e" pitchFamily="2" charset="0"/>
              </a:rPr>
              <a:t>ÃrAiÉÆÃ</a:t>
            </a:r>
            <a:r>
              <a:rPr lang="en-US" sz="4000" b="1" dirty="0" smtClean="0">
                <a:solidFill>
                  <a:schemeClr val="bg1"/>
                </a:solidFill>
                <a:latin typeface="Nudi 01 e" pitchFamily="2" charset="0"/>
              </a:rPr>
              <a:t> vÉÆÃj¹j (¨</a:t>
            </a:r>
            <a:r>
              <a:rPr lang="en-US" sz="4000" b="1" dirty="0" err="1" smtClean="0">
                <a:solidFill>
                  <a:schemeClr val="bg1"/>
                </a:solidFill>
                <a:latin typeface="Nudi 01 e" pitchFamily="2" charset="0"/>
              </a:rPr>
              <a:t>sÉÆÃ¯Á</a:t>
            </a:r>
            <a:r>
              <a:rPr lang="en-US" sz="4000" b="1" dirty="0" smtClean="0">
                <a:solidFill>
                  <a:schemeClr val="bg1"/>
                </a:solidFill>
                <a:latin typeface="Nudi 01 e" pitchFamily="2" charset="0"/>
              </a:rPr>
              <a:t>-º</a:t>
            </a:r>
            <a:r>
              <a:rPr lang="en-US" sz="4000" b="1" dirty="0" err="1" smtClean="0">
                <a:solidFill>
                  <a:schemeClr val="bg1"/>
                </a:solidFill>
                <a:latin typeface="Nudi 01 e" pitchFamily="2" charset="0"/>
              </a:rPr>
              <a:t>ÀjAiÀiÁ</a:t>
            </a:r>
            <a:r>
              <a:rPr lang="en-US" sz="4000" b="1" dirty="0" smtClean="0">
                <a:solidFill>
                  <a:schemeClr val="bg1"/>
                </a:solidFill>
                <a:latin typeface="Nudi 01 e" pitchFamily="2" charset="0"/>
              </a:rPr>
              <a:t>) </a:t>
            </a:r>
            <a:endParaRPr lang="en-US" sz="4000" dirty="0">
              <a:solidFill>
                <a:schemeClr val="bg1"/>
              </a:solidFill>
              <a:latin typeface="Nudi 01 e" pitchFamily="2" charset="0"/>
              <a:cs typeface="Chalkboard SE Regular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834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-20862"/>
            <a:ext cx="8229600" cy="9840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2806BA"/>
                </a:solidFill>
                <a:latin typeface="Nudi 01 e" pitchFamily="2" charset="0"/>
              </a:rPr>
              <a:t>ª</a:t>
            </a:r>
            <a:r>
              <a:rPr lang="en-US" sz="3200" b="1" dirty="0" err="1" smtClean="0">
                <a:solidFill>
                  <a:srgbClr val="2806BA"/>
                </a:solidFill>
                <a:latin typeface="Nudi 01 e" pitchFamily="2" charset="0"/>
              </a:rPr>
              <a:t>ÀÄgÀÄ</a:t>
            </a:r>
            <a:r>
              <a:rPr lang="en-US" sz="3200" b="1" dirty="0" smtClean="0">
                <a:solidFill>
                  <a:srgbClr val="2806BA"/>
                </a:solidFill>
                <a:latin typeface="Nudi 01 e" pitchFamily="2" charset="0"/>
              </a:rPr>
              <a:t>¢£</a:t>
            </a:r>
            <a:r>
              <a:rPr lang="en-US" sz="3200" b="1" dirty="0" err="1" smtClean="0">
                <a:solidFill>
                  <a:srgbClr val="2806BA"/>
                </a:solidFill>
                <a:latin typeface="Nudi 01 e" pitchFamily="2" charset="0"/>
              </a:rPr>
              <a:t>ÀzÀ</a:t>
            </a:r>
            <a:r>
              <a:rPr lang="en-US" sz="3200" b="1" dirty="0" smtClean="0">
                <a:solidFill>
                  <a:srgbClr val="2806BA"/>
                </a:solidFill>
                <a:latin typeface="Nudi 01 e" pitchFamily="2" charset="0"/>
              </a:rPr>
              <a:t> ZÀlÄªÀnPÉUÀ½UÉ ¥ÁvÀæUÀ¼À£ÀÄß ªÀ»¹ </a:t>
            </a:r>
            <a:r>
              <a:rPr lang="en-US" sz="3200" b="1" dirty="0" err="1" smtClean="0">
                <a:solidFill>
                  <a:srgbClr val="2806BA"/>
                </a:solidFill>
                <a:latin typeface="Nudi 01 e" pitchFamily="2" charset="0"/>
              </a:rPr>
              <a:t>PÉÆrj</a:t>
            </a:r>
            <a:endParaRPr lang="en-IN" sz="32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0413" y="196944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¸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ÁåA¥À¯ï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Nudi 01 e" pitchFamily="2" charset="0"/>
              </a:rPr>
              <a:t> ¥ÁvÀæUÀ¼ÀÄ: </a:t>
            </a:r>
            <a:endParaRPr lang="en-IN" sz="2400" dirty="0">
              <a:solidFill>
                <a:schemeClr val="accent6">
                  <a:lumMod val="75000"/>
                </a:schemeClr>
              </a:solidFill>
              <a:latin typeface="Nudi 01 e" pitchFamily="2" charset="0"/>
            </a:endParaRPr>
          </a:p>
        </p:txBody>
      </p:sp>
      <p:pic>
        <p:nvPicPr>
          <p:cNvPr id="7" name="Picture 6" descr="teacher-manager-between-chair-and-desk-hi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61" y="2491556"/>
            <a:ext cx="1822287" cy="16339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77829" y="4276888"/>
            <a:ext cx="1786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2806BA"/>
                </a:solidFill>
                <a:latin typeface="Nudi 01 e" pitchFamily="2" charset="0"/>
              </a:rPr>
              <a:t>¨</a:t>
            </a:r>
            <a:r>
              <a:rPr lang="en-US" b="1" dirty="0" err="1" smtClean="0">
                <a:solidFill>
                  <a:srgbClr val="2806BA"/>
                </a:solidFill>
                <a:latin typeface="Nudi 01 e" pitchFamily="2" charset="0"/>
              </a:rPr>
              <a:t>ÁåAPï</a:t>
            </a:r>
            <a:r>
              <a:rPr lang="en-US" b="1" dirty="0" smtClean="0">
                <a:solidFill>
                  <a:srgbClr val="2806BA"/>
                </a:solidFill>
                <a:latin typeface="Nudi 01 e" pitchFamily="2" charset="0"/>
              </a:rPr>
              <a:t> ª</a:t>
            </a:r>
            <a:r>
              <a:rPr lang="en-US" b="1" dirty="0" err="1" smtClean="0">
                <a:solidFill>
                  <a:srgbClr val="2806BA"/>
                </a:solidFill>
                <a:latin typeface="Nudi 01 e" pitchFamily="2" charset="0"/>
              </a:rPr>
              <a:t>ÀiÁå£ÉÃdgï</a:t>
            </a:r>
            <a:r>
              <a:rPr lang="en-US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endParaRPr lang="en-US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49" y="859962"/>
            <a:ext cx="91170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accent3">
                    <a:lumMod val="50000"/>
                  </a:schemeClr>
                </a:solidFill>
                <a:latin typeface="Nudi 01 e" pitchFamily="2" charset="0"/>
              </a:rPr>
              <a:t>ZÀlÄªÀnPÉ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Nudi 01 e" pitchFamily="2" charset="0"/>
              </a:rPr>
              <a:t>: </a:t>
            </a:r>
            <a:endParaRPr lang="en-IN" sz="2000" dirty="0" smtClean="0">
              <a:solidFill>
                <a:schemeClr val="accent3">
                  <a:lumMod val="50000"/>
                </a:schemeClr>
              </a:solidFill>
              <a:latin typeface="Nudi 01 e" pitchFamily="2" charset="0"/>
            </a:endParaRPr>
          </a:p>
          <a:p>
            <a:r>
              <a:rPr lang="en-US" sz="1600" b="1" dirty="0" err="1" smtClean="0">
                <a:latin typeface="Nudi 01 e" pitchFamily="2" charset="0"/>
              </a:rPr>
              <a:t>J®è</a:t>
            </a:r>
            <a:r>
              <a:rPr lang="en-US" sz="1600" b="1" dirty="0" smtClean="0">
                <a:latin typeface="Nudi 01 e" pitchFamily="2" charset="0"/>
              </a:rPr>
              <a:t> ¥ÁvÀæUÀ¼À£ÀÄß </a:t>
            </a:r>
            <a:r>
              <a:rPr lang="en-US" sz="1600" b="1" dirty="0" err="1" smtClean="0">
                <a:latin typeface="Nudi 01 e" pitchFamily="2" charset="0"/>
              </a:rPr>
              <a:t>CxÀð</a:t>
            </a:r>
            <a:r>
              <a:rPr lang="en-US" sz="1600" b="1" dirty="0" smtClean="0">
                <a:latin typeface="Nudi 01 e" pitchFamily="2" charset="0"/>
              </a:rPr>
              <a:t> ªÀiÁrPÉÆ¼Àî®Ä </a:t>
            </a:r>
            <a:r>
              <a:rPr lang="en-US" sz="1600" b="1" dirty="0" err="1" smtClean="0">
                <a:latin typeface="Nudi 01 e" pitchFamily="2" charset="0"/>
              </a:rPr>
              <a:t>zÀAiÀÄ«lÄÖ</a:t>
            </a:r>
            <a:r>
              <a:rPr lang="en-US" sz="1600" b="1" dirty="0" smtClean="0">
                <a:latin typeface="Nudi 01 e" pitchFamily="2" charset="0"/>
              </a:rPr>
              <a:t> ¤ª</a:t>
            </a:r>
            <a:r>
              <a:rPr lang="en-US" sz="1600" b="1" dirty="0" err="1" smtClean="0">
                <a:latin typeface="Nudi 01 e" pitchFamily="2" charset="0"/>
              </a:rPr>
              <a:t>ÀÄä</a:t>
            </a:r>
            <a:r>
              <a:rPr lang="en-US" sz="1600" b="1" dirty="0" smtClean="0">
                <a:latin typeface="Nudi 01 e" pitchFamily="2" charset="0"/>
              </a:rPr>
              <a:t> ¨</a:t>
            </a:r>
            <a:r>
              <a:rPr lang="en-US" sz="1600" b="1" dirty="0" err="1" smtClean="0">
                <a:latin typeface="Nudi 01 e" pitchFamily="2" charset="0"/>
              </a:rPr>
              <a:t>ÁåAPï</a:t>
            </a:r>
            <a:r>
              <a:rPr lang="en-US" sz="1600" b="1" dirty="0" smtClean="0">
                <a:latin typeface="Nudi 01 e" pitchFamily="2" charset="0"/>
              </a:rPr>
              <a:t> ª</a:t>
            </a:r>
            <a:r>
              <a:rPr lang="en-US" sz="1600" b="1" dirty="0" err="1" smtClean="0">
                <a:latin typeface="Nudi 01 e" pitchFamily="2" charset="0"/>
              </a:rPr>
              <a:t>ÀiÁå£ÉÃdgï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gÀªÀgÀ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eÉÆvÉAiÀÄ°è</a:t>
            </a:r>
            <a:r>
              <a:rPr lang="en-US" sz="1600" b="1" dirty="0" smtClean="0">
                <a:latin typeface="Nudi 01 e" pitchFamily="2" charset="0"/>
              </a:rPr>
              <a:t> PÉ®¸À ª</a:t>
            </a:r>
            <a:r>
              <a:rPr lang="en-US" sz="1600" b="1" dirty="0" err="1" smtClean="0">
                <a:latin typeface="Nudi 01 e" pitchFamily="2" charset="0"/>
              </a:rPr>
              <a:t>ÀiÁrj</a:t>
            </a:r>
            <a:r>
              <a:rPr lang="en-US" sz="1600" b="1" dirty="0" smtClean="0">
                <a:latin typeface="Nudi 01 e" pitchFamily="2" charset="0"/>
              </a:rPr>
              <a:t>. ºÁUÉÃ£ÉÃ ¤ÃªÀÅ ZÀað¹zÀ «µÀAiÀÄUÀ¼À£ÁßzsÀj¹zÀ ¸</a:t>
            </a:r>
            <a:r>
              <a:rPr lang="en-US" sz="1600" b="1" dirty="0" err="1" smtClean="0">
                <a:latin typeface="Nudi 01 e" pitchFamily="2" charset="0"/>
              </a:rPr>
              <a:t>ÀtÚ</a:t>
            </a:r>
            <a:r>
              <a:rPr lang="en-US" sz="1600" b="1" dirty="0" smtClean="0">
                <a:latin typeface="Nudi 01 e" pitchFamily="2" charset="0"/>
              </a:rPr>
              <a:t> `</a:t>
            </a:r>
            <a:r>
              <a:rPr lang="en-US" sz="1600" b="1" dirty="0" err="1" smtClean="0">
                <a:latin typeface="Nudi 01 e" pitchFamily="2" charset="0"/>
              </a:rPr>
              <a:t>gÀÆ¥ÀPÀ’ªÉÇAzÀ£ÀÄß</a:t>
            </a:r>
            <a:r>
              <a:rPr lang="en-US" sz="1600" b="1" dirty="0" smtClean="0">
                <a:latin typeface="Nudi 01 e" pitchFamily="2" charset="0"/>
              </a:rPr>
              <a:t> F PÉ¼ÀV£À ¥ÁvÀæUÀ¼À£ÀÄß §¼À¹PÉÆAqÀÄ ¹zÀÞ¥Àr¹j.</a:t>
            </a:r>
            <a:endParaRPr lang="en-IN" sz="1600" dirty="0">
              <a:latin typeface="Nudi 01 e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178520"/>
            <a:ext cx="9144000" cy="56084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latin typeface="Nudi 01 e" pitchFamily="2" charset="0"/>
              </a:rPr>
              <a:t>«zÁåyðUÀ½UÉ ¥ÁvÀæUÀ¼À£ÀÄß º</a:t>
            </a:r>
            <a:r>
              <a:rPr lang="en-US" sz="1400" b="1" dirty="0" err="1" smtClean="0">
                <a:latin typeface="Nudi 01 e" pitchFamily="2" charset="0"/>
              </a:rPr>
              <a:t>ÀAaj</a:t>
            </a:r>
            <a:r>
              <a:rPr lang="en-US" sz="1400" b="1" dirty="0" smtClean="0">
                <a:latin typeface="Nudi 01 e" pitchFamily="2" charset="0"/>
              </a:rPr>
              <a:t>-&gt;</a:t>
            </a:r>
            <a:r>
              <a:rPr lang="en-US" sz="1400" b="1" dirty="0" err="1" smtClean="0">
                <a:latin typeface="Nudi 01 e" pitchFamily="2" charset="0"/>
              </a:rPr>
              <a:t>CªÀgÉÆA¢UÉ</a:t>
            </a:r>
            <a:r>
              <a:rPr lang="en-US" sz="1400" b="1" dirty="0" smtClean="0">
                <a:latin typeface="Nudi 01 e" pitchFamily="2" charset="0"/>
              </a:rPr>
              <a:t> ¹Ìç¥ïÖ £</a:t>
            </a:r>
            <a:r>
              <a:rPr lang="en-US" sz="1400" b="1" dirty="0" err="1" smtClean="0">
                <a:latin typeface="Nudi 01 e" pitchFamily="2" charset="0"/>
              </a:rPr>
              <a:t>ÀÄß</a:t>
            </a:r>
            <a:r>
              <a:rPr lang="en-US" sz="1400" b="1" dirty="0" smtClean="0">
                <a:latin typeface="Nudi 01 e" pitchFamily="2" charset="0"/>
              </a:rPr>
              <a:t> vÀAiÀiÁj¹j-ªÀÄÄA¢£À </a:t>
            </a:r>
            <a:r>
              <a:rPr lang="en-US" sz="1400" b="1" dirty="0" err="1" smtClean="0">
                <a:latin typeface="Nudi 01 e" pitchFamily="2" charset="0"/>
              </a:rPr>
              <a:t>CªÀ¢üAiÀÄ°è</a:t>
            </a:r>
            <a:r>
              <a:rPr lang="en-US" sz="1400" b="1" dirty="0" smtClean="0">
                <a:latin typeface="Nudi 01 e" pitchFamily="2" charset="0"/>
              </a:rPr>
              <a:t> º</a:t>
            </a:r>
            <a:r>
              <a:rPr lang="en-US" sz="1400" b="1" dirty="0" err="1" smtClean="0">
                <a:latin typeface="Nudi 01 e" pitchFamily="2" charset="0"/>
              </a:rPr>
              <a:t>ÀvÀÛjAzÀ</a:t>
            </a:r>
            <a:r>
              <a:rPr lang="en-US" sz="1400" b="1" dirty="0" smtClean="0">
                <a:latin typeface="Nudi 01 e" pitchFamily="2" charset="0"/>
              </a:rPr>
              <a:t> ºÀ¢£</a:t>
            </a:r>
            <a:r>
              <a:rPr lang="en-US" sz="1400" b="1" dirty="0" err="1" smtClean="0">
                <a:latin typeface="Nudi 01 e" pitchFamily="2" charset="0"/>
              </a:rPr>
              <a:t>ÉÊzÀÄ</a:t>
            </a:r>
            <a:r>
              <a:rPr lang="en-US" sz="1400" b="1" dirty="0" smtClean="0">
                <a:latin typeface="Nudi 01 e" pitchFamily="2" charset="0"/>
              </a:rPr>
              <a:t> ¤«</a:t>
            </a:r>
            <a:r>
              <a:rPr lang="en-US" sz="1400" b="1" dirty="0" err="1" smtClean="0">
                <a:latin typeface="Nudi 01 e" pitchFamily="2" charset="0"/>
              </a:rPr>
              <a:t>ÄµÀzÀ</a:t>
            </a:r>
            <a:r>
              <a:rPr lang="en-US" sz="1400" b="1" dirty="0" smtClean="0">
                <a:latin typeface="Nudi 01 e" pitchFamily="2" charset="0"/>
              </a:rPr>
              <a:t> </a:t>
            </a:r>
            <a:r>
              <a:rPr lang="en-US" sz="1400" b="1" dirty="0" err="1" smtClean="0">
                <a:latin typeface="Nudi 01 e" pitchFamily="2" charset="0"/>
              </a:rPr>
              <a:t>gÀÆ¥ÀPÀªÉÇAzÀ£ÀÄß</a:t>
            </a:r>
            <a:r>
              <a:rPr lang="en-US" sz="1400" b="1" dirty="0" smtClean="0">
                <a:latin typeface="Nudi 01 e" pitchFamily="2" charset="0"/>
              </a:rPr>
              <a:t> C©ü£À¬Ä¹ vÉÆÃj¹j.</a:t>
            </a:r>
            <a:endParaRPr lang="en-IN" sz="1400" dirty="0">
              <a:latin typeface="Nudi 01 e" pitchFamily="2" charset="0"/>
            </a:endParaRPr>
          </a:p>
        </p:txBody>
      </p:sp>
      <p:pic>
        <p:nvPicPr>
          <p:cNvPr id="12" name="Picture 11" descr="grou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7146" y="2491556"/>
            <a:ext cx="1466850" cy="1819275"/>
          </a:xfrm>
          <a:prstGeom prst="rect">
            <a:avLst/>
          </a:prstGeom>
        </p:spPr>
      </p:pic>
      <p:pic>
        <p:nvPicPr>
          <p:cNvPr id="13" name="Picture 12" descr="fron desk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07879" y="2529156"/>
            <a:ext cx="1511182" cy="1270000"/>
          </a:xfrm>
          <a:prstGeom prst="rect">
            <a:avLst/>
          </a:prstGeom>
        </p:spPr>
      </p:pic>
      <p:pic>
        <p:nvPicPr>
          <p:cNvPr id="14" name="Picture 13" descr="Cashie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3541" y="2529156"/>
            <a:ext cx="1763888" cy="124821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064538" y="4292704"/>
            <a:ext cx="1074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rgbClr val="2806BA"/>
                </a:solidFill>
                <a:latin typeface="Nudi 01 e" pitchFamily="2" charset="0"/>
              </a:rPr>
              <a:t>PÁå¶AiÀÄgï</a:t>
            </a:r>
            <a:r>
              <a:rPr lang="en-US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endParaRPr lang="en-US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750780" y="4314488"/>
            <a:ext cx="1805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2806BA"/>
                </a:solidFill>
                <a:latin typeface="Nudi 01 e" pitchFamily="2" charset="0"/>
              </a:rPr>
              <a:t>ª</a:t>
            </a:r>
            <a:r>
              <a:rPr lang="en-US" b="1" dirty="0" err="1" smtClean="0">
                <a:solidFill>
                  <a:srgbClr val="2806BA"/>
                </a:solidFill>
                <a:latin typeface="Nudi 01 e" pitchFamily="2" charset="0"/>
              </a:rPr>
              <a:t>ÀÄÄAZÀÆtÂ</a:t>
            </a:r>
            <a:r>
              <a:rPr lang="en-US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b="1" dirty="0" err="1" smtClean="0">
                <a:solidFill>
                  <a:srgbClr val="2806BA"/>
                </a:solidFill>
                <a:latin typeface="Nudi 01 e" pitchFamily="2" charset="0"/>
              </a:rPr>
              <a:t>C¢üPÁj</a:t>
            </a:r>
            <a:r>
              <a:rPr lang="en-US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endParaRPr lang="en-US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27727" y="4314488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rgbClr val="2806BA"/>
                </a:solidFill>
                <a:latin typeface="Nudi 01 e" pitchFamily="2" charset="0"/>
              </a:rPr>
              <a:t>UÁæºÀPÀ</a:t>
            </a:r>
            <a:endParaRPr lang="en-US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7200" y="4963744"/>
            <a:ext cx="8229600" cy="103654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Nudi 01 e" pitchFamily="2" charset="0"/>
              </a:rPr>
              <a:t>¸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  <a:latin typeface="Nudi 01 e" pitchFamily="2" charset="0"/>
              </a:rPr>
              <a:t>ÁåA¥À¯ï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Nudi 01 e" pitchFamily="2" charset="0"/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  <a:latin typeface="Nudi 01 e" pitchFamily="2" charset="0"/>
              </a:rPr>
              <a:t>gÀÆ¥ÀPÀ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Nudi 01 e" pitchFamily="2" charset="0"/>
              </a:rPr>
              <a:t>: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JgÀqÀÄ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-ª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ÀÄÆgÀÄ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ªÀÄA¢ «zÁåyðUÀ¼À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UÀÄA¥ÉÇAzÀÄ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¨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ÁåAPï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SÁvÉAiÉÆAzÀ£ÀÄß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vÉgÉAiÀÄÄªÀ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¥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ÁæªÀÄÄRåzÀ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§UÉÎ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ZÀað¸À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§º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ÀÄzÀÄ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ºÁUÀÆ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C£ÀAvÀgÀ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CªÀgÀÄ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SÁvÉ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vÉgÉAiÀÄ®Ä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±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ÁSÉAiÉÆAzÀPÉÌ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vÉgÀ¼À§º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ÀÄzÀÄ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.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M§â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«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zÁåyð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vÀ£Àß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SÁvÉUÉ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dªÉÄAiÀiÁVgÀÄªÀ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«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zÁåyð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ª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ÉÃvÀ£ÀzÀ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º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ÀtªÀ£ÀÄß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»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A¥ÀqÉAiÀÄ®Ä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PÁå¶AiÀÄgï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£À §½UÉ §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AzÀÄ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CªÀ£À°è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®¨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sÀå«gÀÄªÀ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º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Àt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»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A¥ÀqÉAiÀÄÄªÀ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¹è¥ï £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ÀÄß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¨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sÀwð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ª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ÀiÁr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PÉÆqÀ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§º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ÀÄzÀÄ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. ºÁUÉÃ£ÉÃ ªÀÄÄA¢£À «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zÁå¨sÁå¸ÀPÁÌV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CªÀ±Àå«gÀÄªÀ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²PÀët ¸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Á®zÀ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 §UÉÎ «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ZÁj¸À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§º</a:t>
            </a:r>
            <a:r>
              <a:rPr lang="en-US" sz="1200" b="1" dirty="0" err="1" smtClean="0">
                <a:solidFill>
                  <a:srgbClr val="0070C0"/>
                </a:solidFill>
                <a:latin typeface="Nudi 01 e" pitchFamily="2" charset="0"/>
              </a:rPr>
              <a:t>ÀÄzÀÄ</a:t>
            </a:r>
            <a:r>
              <a:rPr lang="en-US" sz="1200" b="1" dirty="0" smtClean="0">
                <a:solidFill>
                  <a:srgbClr val="0070C0"/>
                </a:solidFill>
                <a:latin typeface="Nudi 01 e" pitchFamily="2" charset="0"/>
              </a:rPr>
              <a:t>.</a:t>
            </a:r>
            <a:endParaRPr lang="en-IN" sz="1100" dirty="0">
              <a:solidFill>
                <a:srgbClr val="0070C0"/>
              </a:solidFill>
              <a:latin typeface="Nudi 01 e" pitchFamily="2" charset="0"/>
            </a:endParaRPr>
          </a:p>
        </p:txBody>
      </p:sp>
      <p:pic>
        <p:nvPicPr>
          <p:cNvPr id="19" name="Picture 18" descr="Bank mItra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3212" y="2295109"/>
            <a:ext cx="873588" cy="1981779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7447429" y="4314488"/>
            <a:ext cx="1696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2806BA"/>
                </a:solidFill>
                <a:latin typeface="Nudi 01 e" pitchFamily="2" charset="0"/>
              </a:rPr>
              <a:t>¨</a:t>
            </a:r>
            <a:r>
              <a:rPr lang="en-US" b="1" dirty="0" err="1" smtClean="0">
                <a:solidFill>
                  <a:srgbClr val="2806BA"/>
                </a:solidFill>
                <a:latin typeface="Nudi 01 e" pitchFamily="2" charset="0"/>
              </a:rPr>
              <a:t>ÁåAPï</a:t>
            </a:r>
            <a:r>
              <a:rPr lang="en-US" b="1" dirty="0" smtClean="0">
                <a:solidFill>
                  <a:srgbClr val="2806BA"/>
                </a:solidFill>
                <a:latin typeface="Nudi 01 e" pitchFamily="2" charset="0"/>
              </a:rPr>
              <a:t> «</a:t>
            </a:r>
            <a:r>
              <a:rPr lang="en-US" b="1" dirty="0" err="1" smtClean="0">
                <a:solidFill>
                  <a:srgbClr val="2806BA"/>
                </a:solidFill>
                <a:latin typeface="Nudi 01 e" pitchFamily="2" charset="0"/>
              </a:rPr>
              <a:t>ÄvÀæ</a:t>
            </a:r>
            <a:endParaRPr lang="en-US" dirty="0">
              <a:solidFill>
                <a:srgbClr val="2806BA"/>
              </a:solidFill>
              <a:latin typeface="Nudi 01 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353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839604"/>
            <a:ext cx="4773639" cy="1562121"/>
          </a:xfrm>
          <a:prstGeom prst="rect">
            <a:avLst/>
          </a:prstGeom>
          <a:solidFill>
            <a:srgbClr val="99663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3378" y="2886641"/>
            <a:ext cx="4051326" cy="2786786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ª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ÉÆzÀ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® ¢£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ÀzÀ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ª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ÀÄÄPÁÛAiÀÄ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</a:p>
          <a:p>
            <a:r>
              <a:rPr lang="en-US" sz="3600" b="1" dirty="0" err="1" smtClean="0">
                <a:solidFill>
                  <a:schemeClr val="bg1"/>
                </a:solidFill>
                <a:latin typeface="Nudi 01 e" pitchFamily="2" charset="0"/>
              </a:rPr>
              <a:t>JgÀqÀ£ÉAiÀÄ</a:t>
            </a:r>
            <a:r>
              <a:rPr lang="en-US" sz="3600" b="1" dirty="0" smtClean="0">
                <a:solidFill>
                  <a:schemeClr val="bg1"/>
                </a:solidFill>
                <a:latin typeface="Nudi 01 e" pitchFamily="2" charset="0"/>
              </a:rPr>
              <a:t> ¢£</a:t>
            </a:r>
            <a:r>
              <a:rPr lang="en-US" sz="3600" b="1" dirty="0" err="1" smtClean="0">
                <a:solidFill>
                  <a:schemeClr val="bg1"/>
                </a:solidFill>
                <a:latin typeface="Nudi 01 e" pitchFamily="2" charset="0"/>
              </a:rPr>
              <a:t>ÀzÀ</a:t>
            </a:r>
            <a:r>
              <a:rPr lang="en-US" sz="3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Nudi 01 e" pitchFamily="2" charset="0"/>
              </a:rPr>
              <a:t>DgÀA¨sÀ</a:t>
            </a:r>
            <a:endParaRPr lang="en-IN" sz="3600" dirty="0" smtClean="0">
              <a:solidFill>
                <a:schemeClr val="bg1"/>
              </a:solidFill>
              <a:latin typeface="Nudi 01 e" pitchFamily="2" charset="0"/>
            </a:endParaRPr>
          </a:p>
          <a:p>
            <a:endParaRPr lang="en-IN" sz="2800" dirty="0">
              <a:solidFill>
                <a:schemeClr val="bg1"/>
              </a:solidFill>
              <a:latin typeface="Nudi 01 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48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-95876"/>
            <a:ext cx="242146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«ªÉÄ</a:t>
            </a:r>
            <a:endParaRPr lang="en-IN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292501"/>
            <a:ext cx="486783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Nudi 01 e" pitchFamily="2" charset="0"/>
              </a:rPr>
              <a:t>«ªÉÄUÉÆ¼ÀUÁzÀ ª</a:t>
            </a:r>
            <a:r>
              <a:rPr lang="en-US" b="1" dirty="0" err="1" smtClean="0">
                <a:latin typeface="Nudi 01 e" pitchFamily="2" charset="0"/>
              </a:rPr>
              <a:t>ÀåQÛAiÀÄÄ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UÁAiÀÄUÉÆAqÀgÉ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CxÀªÁ</a:t>
            </a:r>
            <a:r>
              <a:rPr lang="en-US" b="1" dirty="0" smtClean="0">
                <a:latin typeface="Nudi 01 e" pitchFamily="2" charset="0"/>
              </a:rPr>
              <a:t> ¸</a:t>
            </a:r>
            <a:r>
              <a:rPr lang="en-US" b="1" dirty="0" err="1" smtClean="0">
                <a:latin typeface="Nudi 01 e" pitchFamily="2" charset="0"/>
              </a:rPr>
              <a:t>ÀvÀÛgÉ</a:t>
            </a:r>
            <a:r>
              <a:rPr lang="en-US" b="1" dirty="0" smtClean="0">
                <a:latin typeface="Nudi 01 e" pitchFamily="2" charset="0"/>
              </a:rPr>
              <a:t> «ª</a:t>
            </a:r>
            <a:r>
              <a:rPr lang="en-US" b="1" dirty="0" err="1" smtClean="0">
                <a:latin typeface="Nudi 01 e" pitchFamily="2" charset="0"/>
              </a:rPr>
              <a:t>ÉÄAiÀÄ</a:t>
            </a:r>
            <a:r>
              <a:rPr lang="en-US" b="1" dirty="0" smtClean="0">
                <a:latin typeface="Nudi 01 e" pitchFamily="2" charset="0"/>
              </a:rPr>
              <a:t> ª</a:t>
            </a:r>
            <a:r>
              <a:rPr lang="en-US" b="1" dirty="0" err="1" smtClean="0">
                <a:latin typeface="Nudi 01 e" pitchFamily="2" charset="0"/>
              </a:rPr>
              <a:t>ÉÆvÀÛzÀµÀÄÖ</a:t>
            </a:r>
            <a:r>
              <a:rPr lang="en-US" b="1" dirty="0" smtClean="0">
                <a:latin typeface="Nudi 01 e" pitchFamily="2" charset="0"/>
              </a:rPr>
              <a:t> º</a:t>
            </a:r>
            <a:r>
              <a:rPr lang="en-US" b="1" dirty="0" err="1" smtClean="0">
                <a:latin typeface="Nudi 01 e" pitchFamily="2" charset="0"/>
              </a:rPr>
              <a:t>ÀtªÀ£ÀÄß</a:t>
            </a:r>
            <a:r>
              <a:rPr lang="en-US" b="1" dirty="0" smtClean="0">
                <a:latin typeface="Nudi 01 e" pitchFamily="2" charset="0"/>
              </a:rPr>
              <a:t> ¥</a:t>
            </a:r>
            <a:r>
              <a:rPr lang="en-US" b="1" dirty="0" err="1" smtClean="0">
                <a:latin typeface="Nudi 01 e" pitchFamily="2" charset="0"/>
              </a:rPr>
              <a:t>ÁªÀw¸ÀÄªÀ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CxÀªÁ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AiÀiÁªÀÅzÁzÀgÀÆ</a:t>
            </a:r>
            <a:r>
              <a:rPr lang="en-US" b="1" dirty="0" smtClean="0">
                <a:latin typeface="Nudi 01 e" pitchFamily="2" charset="0"/>
              </a:rPr>
              <a:t> (ªÀÄ£É </a:t>
            </a:r>
            <a:r>
              <a:rPr lang="en-US" b="1" dirty="0" err="1" smtClean="0">
                <a:latin typeface="Nudi 01 e" pitchFamily="2" charset="0"/>
              </a:rPr>
              <a:t>CxÀªÁ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PÁj£ÀAvÀºÀ</a:t>
            </a:r>
            <a:r>
              <a:rPr lang="en-US" b="1" dirty="0" smtClean="0">
                <a:latin typeface="Nudi 01 e" pitchFamily="2" charset="0"/>
              </a:rPr>
              <a:t>) ªÀ¸ÀÄÛ ºÁ¤UÉÆ¼ÀUÁzÀgÉ, £</a:t>
            </a:r>
            <a:r>
              <a:rPr lang="en-US" b="1" dirty="0" err="1" smtClean="0">
                <a:latin typeface="Nudi 01 e" pitchFamily="2" charset="0"/>
              </a:rPr>
              <a:t>ÀµÀÖUÉÆAqÀgÉ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CxÀªÁ</a:t>
            </a:r>
            <a:r>
              <a:rPr lang="en-US" b="1" dirty="0" smtClean="0">
                <a:latin typeface="Nudi 01 e" pitchFamily="2" charset="0"/>
              </a:rPr>
              <a:t> PÀ¼ÀîvÀ£ÀªÁzÀgÉ D ªÀ¸ÀÄÛ«£À ª</a:t>
            </a:r>
            <a:r>
              <a:rPr lang="en-US" b="1" dirty="0" err="1" smtClean="0">
                <a:latin typeface="Nudi 01 e" pitchFamily="2" charset="0"/>
              </a:rPr>
              <a:t>ÀiË®åPÉÌ</a:t>
            </a:r>
            <a:r>
              <a:rPr lang="en-US" b="1" dirty="0" smtClean="0">
                <a:latin typeface="Nudi 01 e" pitchFamily="2" charset="0"/>
              </a:rPr>
              <a:t> ¸</a:t>
            </a:r>
            <a:r>
              <a:rPr lang="en-US" b="1" dirty="0" err="1" smtClean="0">
                <a:latin typeface="Nudi 01 e" pitchFamily="2" charset="0"/>
              </a:rPr>
              <a:t>ÀªÀiÁ£ÀªÁzÀ</a:t>
            </a:r>
            <a:r>
              <a:rPr lang="en-US" b="1" dirty="0" smtClean="0">
                <a:latin typeface="Nudi 01 e" pitchFamily="2" charset="0"/>
              </a:rPr>
              <a:t> º</a:t>
            </a:r>
            <a:r>
              <a:rPr lang="en-US" b="1" dirty="0" err="1" smtClean="0">
                <a:latin typeface="Nudi 01 e" pitchFamily="2" charset="0"/>
              </a:rPr>
              <a:t>ÀtªÀ£ÀÄß</a:t>
            </a:r>
            <a:r>
              <a:rPr lang="en-US" b="1" dirty="0" smtClean="0">
                <a:latin typeface="Nudi 01 e" pitchFamily="2" charset="0"/>
              </a:rPr>
              <a:t> ¥</a:t>
            </a:r>
            <a:r>
              <a:rPr lang="en-US" b="1" dirty="0" err="1" smtClean="0">
                <a:latin typeface="Nudi 01 e" pitchFamily="2" charset="0"/>
              </a:rPr>
              <a:t>ÁªÀw¸ÀÄªÀ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D±Áé¸À£É</a:t>
            </a:r>
            <a:r>
              <a:rPr lang="en-US" b="1" dirty="0" smtClean="0">
                <a:latin typeface="Nudi 01 e" pitchFamily="2" charset="0"/>
              </a:rPr>
              <a:t> ¤</a:t>
            </a:r>
            <a:r>
              <a:rPr lang="en-US" b="1" dirty="0" err="1" smtClean="0">
                <a:latin typeface="Nudi 01 e" pitchFamily="2" charset="0"/>
              </a:rPr>
              <a:t>ÃqÀÄªÀ</a:t>
            </a:r>
            <a:r>
              <a:rPr lang="en-US" b="1" dirty="0" smtClean="0">
                <a:latin typeface="Nudi 01 e" pitchFamily="2" charset="0"/>
              </a:rPr>
              <a:t> «ª</a:t>
            </a:r>
            <a:r>
              <a:rPr lang="en-US" b="1" dirty="0" err="1" smtClean="0">
                <a:latin typeface="Nudi 01 e" pitchFamily="2" charset="0"/>
              </a:rPr>
              <a:t>ÀiÁ</a:t>
            </a:r>
            <a:r>
              <a:rPr lang="en-US" b="1" dirty="0" smtClean="0">
                <a:latin typeface="Nudi 01 e" pitchFamily="2" charset="0"/>
              </a:rPr>
              <a:t> PÀA¥É¤UÉ ¦</a:t>
            </a:r>
            <a:r>
              <a:rPr lang="en-US" b="1" dirty="0" err="1" smtClean="0">
                <a:latin typeface="Nudi 01 e" pitchFamily="2" charset="0"/>
              </a:rPr>
              <a:t>æÃ«ÄAiÀÄA</a:t>
            </a:r>
            <a:r>
              <a:rPr lang="en-US" b="1" dirty="0" smtClean="0">
                <a:latin typeface="Nudi 01 e" pitchFamily="2" charset="0"/>
              </a:rPr>
              <a:t> PÀAvÀÄUÀ¼À£ÀÄß ¤</a:t>
            </a:r>
            <a:r>
              <a:rPr lang="en-US" b="1" dirty="0" err="1" smtClean="0">
                <a:latin typeface="Nudi 01 e" pitchFamily="2" charset="0"/>
              </a:rPr>
              <a:t>AiÀÄvÀªÁV</a:t>
            </a:r>
            <a:r>
              <a:rPr lang="en-US" b="1" dirty="0" smtClean="0">
                <a:latin typeface="Nudi 01 e" pitchFamily="2" charset="0"/>
              </a:rPr>
              <a:t> ¥ÁªÀw¹zÀgÉ F </a:t>
            </a:r>
            <a:r>
              <a:rPr lang="en-US" b="1" dirty="0" err="1" smtClean="0">
                <a:latin typeface="Nudi 01 e" pitchFamily="2" charset="0"/>
              </a:rPr>
              <a:t>gÀPÀëuÉ</a:t>
            </a:r>
            <a:r>
              <a:rPr lang="en-US" b="1" dirty="0" smtClean="0">
                <a:latin typeface="Nudi 01 e" pitchFamily="2" charset="0"/>
              </a:rPr>
              <a:t> ¹UÀÄvÀÛzÉ. </a:t>
            </a:r>
            <a:endParaRPr lang="en-IN" dirty="0">
              <a:latin typeface="Nudi 01 e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1312" y="825526"/>
            <a:ext cx="26308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Nudi 01 e" pitchFamily="2" charset="0"/>
              </a:rPr>
              <a:t>¨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  <a:latin typeface="Nudi 01 e" pitchFamily="2" charset="0"/>
              </a:rPr>
              <a:t>sÀ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Nudi 01 e" pitchFamily="2" charset="0"/>
              </a:rPr>
              <a:t>«µ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  <a:latin typeface="Nudi 01 e" pitchFamily="2" charset="0"/>
              </a:rPr>
              <a:t>ÀåzÀ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Nudi 01 e" pitchFamily="2" charset="0"/>
              </a:rPr>
              <a:t> £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  <a:latin typeface="Nudi 01 e" pitchFamily="2" charset="0"/>
              </a:rPr>
              <a:t>ÀµÀÖzÀ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Nudi 01 e" pitchFamily="2" charset="0"/>
              </a:rPr>
              <a:t> «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  <a:latin typeface="Nudi 01 e" pitchFamily="2" charset="0"/>
              </a:rPr>
              <a:t>gÀÄzÀÞ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Nudi 01 e" pitchFamily="2" charset="0"/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  <a:latin typeface="Nudi 01 e" pitchFamily="2" charset="0"/>
              </a:rPr>
              <a:t>gÀPÀëuÉ</a:t>
            </a:r>
            <a:endParaRPr lang="en-IN" sz="2000" dirty="0">
              <a:solidFill>
                <a:schemeClr val="accent6">
                  <a:lumMod val="50000"/>
                </a:schemeClr>
              </a:solidFill>
              <a:latin typeface="Nudi 01 e" pitchFamily="2" charset="0"/>
            </a:endParaRPr>
          </a:p>
        </p:txBody>
      </p:sp>
      <p:pic>
        <p:nvPicPr>
          <p:cNvPr id="7" name="Picture 6" descr="global_images_insurance_life-car-health-ssk_10007006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9622" y="394014"/>
            <a:ext cx="3474378" cy="230011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3386669"/>
            <a:ext cx="2878667" cy="762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Nudi 01 e" pitchFamily="2" charset="0"/>
              </a:rPr>
              <a:t>fÃªÀ</a:t>
            </a:r>
            <a:r>
              <a:rPr lang="en-US" sz="2800" b="1" dirty="0" smtClean="0">
                <a:latin typeface="Nudi 01 e" pitchFamily="2" charset="0"/>
              </a:rPr>
              <a:t> «ªÉÄ </a:t>
            </a:r>
            <a:endParaRPr lang="en-US" sz="2800" dirty="0">
              <a:latin typeface="Nudi 01 e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98445" y="3386669"/>
            <a:ext cx="3245556" cy="7620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Nudi 01 e" pitchFamily="2" charset="0"/>
              </a:rPr>
              <a:t>dqÀ</a:t>
            </a:r>
            <a:r>
              <a:rPr lang="en-US" sz="2800" b="1" dirty="0" smtClean="0">
                <a:latin typeface="Nudi 01 e" pitchFamily="2" charset="0"/>
              </a:rPr>
              <a:t>-ªÀ¸ÀÄÛUÀ¼À  </a:t>
            </a:r>
            <a:r>
              <a:rPr lang="en-US" sz="2800" b="1" dirty="0" smtClean="0">
                <a:latin typeface="Nudi 01 e" pitchFamily="2" charset="0"/>
              </a:rPr>
              <a:t>«ªÉÄ</a:t>
            </a:r>
            <a:endParaRPr lang="en-US" sz="2800" dirty="0">
              <a:latin typeface="Nudi 01 e" pitchFamily="2" charset="0"/>
            </a:endParaRPr>
          </a:p>
        </p:txBody>
      </p:sp>
      <p:pic>
        <p:nvPicPr>
          <p:cNvPr id="10" name="Picture 9" descr="family-Ico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312" y="4405601"/>
            <a:ext cx="1688592" cy="1700784"/>
          </a:xfrm>
          <a:prstGeom prst="rect">
            <a:avLst/>
          </a:prstGeom>
        </p:spPr>
      </p:pic>
      <p:pic>
        <p:nvPicPr>
          <p:cNvPr id="11" name="Picture 10" descr="pT7KdzX8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4620" y="4301284"/>
            <a:ext cx="2300965" cy="1441938"/>
          </a:xfrm>
          <a:prstGeom prst="rect">
            <a:avLst/>
          </a:prstGeom>
        </p:spPr>
      </p:pic>
      <p:pic>
        <p:nvPicPr>
          <p:cNvPr id="12" name="Picture 11" descr="sports-car-clipart-side-view-KTj4ddqTq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3204" y="4419540"/>
            <a:ext cx="2418916" cy="120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063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191728"/>
            <a:ext cx="2521974" cy="758741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«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ÃrAiÉÆÃ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V¤ß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endParaRPr lang="en-US" sz="3600" dirty="0">
              <a:solidFill>
                <a:srgbClr val="2806BA"/>
              </a:solidFill>
              <a:latin typeface="Nudi 01 e" pitchFamily="2" charset="0"/>
              <a:cs typeface="Chalkboard SE Regular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39349" y="6429243"/>
            <a:ext cx="1776447" cy="369332"/>
          </a:xfrm>
          <a:prstGeom prst="rect">
            <a:avLst/>
          </a:prstGeom>
          <a:solidFill>
            <a:srgbClr val="FF6600"/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«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ÃrAiÉÆÃ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vÉÆÃj¹j</a:t>
            </a:r>
            <a:endParaRPr lang="en-US" b="1" dirty="0">
              <a:solidFill>
                <a:schemeClr val="bg1"/>
              </a:solidFill>
              <a:latin typeface="Nudi 01 e" pitchFamily="2" charset="0"/>
            </a:endParaRPr>
          </a:p>
        </p:txBody>
      </p:sp>
      <p:pic>
        <p:nvPicPr>
          <p:cNvPr id="5" name="Picture 4" descr="Screen Shot 2015-09-24 at 4.30.3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82" b="5008"/>
          <a:stretch/>
        </p:blipFill>
        <p:spPr>
          <a:xfrm>
            <a:off x="160578" y="1182539"/>
            <a:ext cx="8831963" cy="4935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96088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-1240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¸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ÁªÀiÁfPÀ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¨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sÀzÀævÁ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 AiÉÆÃd£ÉUÀ¼ÀÄ </a:t>
            </a:r>
            <a:endParaRPr lang="en-US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1117" y="3311678"/>
            <a:ext cx="24912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¸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ÀzÀ¸Àå£ÉÆ§â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(18jAzÀ 70 ª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ÀµÀð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) </a:t>
            </a:r>
          </a:p>
          <a:p>
            <a:pPr algn="ctr"/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ª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Á¶ðPÀ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gÀÆ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. 12gÀ 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PÀAvÀ£ÀÄß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 ¥ÁªÀw¹zÀgÉ 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gÀÆ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. 2 ®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PÀëzÀµÀÄÖ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 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C¥ÀWÁvÀ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«ªÉÄ ¸Ë®¨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sÀå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 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zÉÆgÉAiÀÄÄvÀÛzÉ</a:t>
            </a:r>
            <a:endParaRPr lang="en-US" dirty="0">
              <a:solidFill>
                <a:srgbClr val="FF6600"/>
              </a:solidFill>
              <a:latin typeface="Nudi 01 e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95124" y="3196040"/>
            <a:ext cx="27188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¸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ÀzÀ¸Àå£ÉÆ§â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(18jAzÀ 50ªÀµÀð) ª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Á¶ðPÀ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gÀÆ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. 330gÀ 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PÀAvÀ£ÀÄß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¥ÁªÀw¹zÀgÉ  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gÀÆ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. 2 ®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PÀëzÀµÀÄÖ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fÃªÀ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«ª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ÀiÁ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¸Ë®¨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sÀå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 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zÉÆgÉAiÀÄÄvÀÛzÉ</a:t>
            </a:r>
            <a:endParaRPr lang="en-IN" dirty="0" smtClean="0">
              <a:solidFill>
                <a:srgbClr val="FF6600"/>
              </a:solidFill>
              <a:latin typeface="Nudi 01 e" pitchFamily="2" charset="0"/>
            </a:endParaRPr>
          </a:p>
          <a:p>
            <a:pPr algn="ctr"/>
            <a:endParaRPr lang="en-US" dirty="0">
              <a:solidFill>
                <a:srgbClr val="FF6600"/>
              </a:solidFill>
              <a:latin typeface="Nudi 01 e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11292" y="3381599"/>
            <a:ext cx="24617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gÀÆ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1,000 ¢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AzÀ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gÀÆ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5,000  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zÀªÀgÉV£À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RavÀ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¦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AZÀtÂ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 (18jAzÀ 40 ª</a:t>
            </a:r>
            <a:r>
              <a:rPr lang="en-US" b="1" dirty="0" err="1" smtClean="0">
                <a:solidFill>
                  <a:srgbClr val="FF6600"/>
                </a:solidFill>
                <a:latin typeface="Nudi 01 e" pitchFamily="2" charset="0"/>
              </a:rPr>
              <a:t>ÀµÀð</a:t>
            </a:r>
            <a:r>
              <a:rPr lang="en-US" b="1" dirty="0" smtClean="0">
                <a:solidFill>
                  <a:srgbClr val="FF6600"/>
                </a:solidFill>
                <a:latin typeface="Nudi 01 e" pitchFamily="2" charset="0"/>
              </a:rPr>
              <a:t>)</a:t>
            </a:r>
            <a:endParaRPr lang="en-US" dirty="0">
              <a:solidFill>
                <a:srgbClr val="FF6600"/>
              </a:solidFill>
              <a:latin typeface="Nudi 01 e" pitchFamily="2" charset="0"/>
            </a:endParaRPr>
          </a:p>
        </p:txBody>
      </p:sp>
      <p:pic>
        <p:nvPicPr>
          <p:cNvPr id="5" name="Picture 4" descr="PMJJY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0843" y="1830211"/>
            <a:ext cx="3213100" cy="719498"/>
          </a:xfrm>
          <a:prstGeom prst="rect">
            <a:avLst/>
          </a:prstGeom>
        </p:spPr>
      </p:pic>
      <p:pic>
        <p:nvPicPr>
          <p:cNvPr id="12" name="Picture 11" descr="Atal Pension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9019" y="1498630"/>
            <a:ext cx="1333500" cy="1257300"/>
          </a:xfrm>
          <a:prstGeom prst="rect">
            <a:avLst/>
          </a:prstGeom>
        </p:spPr>
      </p:pic>
      <p:pic>
        <p:nvPicPr>
          <p:cNvPr id="13" name="Picture 12" descr="PMSBY Logo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117" y="1794795"/>
            <a:ext cx="2404237" cy="75491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495124" y="2549709"/>
            <a:ext cx="27188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Nudi 01 e" pitchFamily="2" charset="0"/>
              </a:rPr>
              <a:t>¥</a:t>
            </a:r>
            <a:r>
              <a:rPr lang="en-US" b="1" dirty="0" err="1" smtClean="0">
                <a:latin typeface="Nudi 01 e" pitchFamily="2" charset="0"/>
              </a:rPr>
              <a:t>ÀæzsÁ£À</a:t>
            </a:r>
            <a:r>
              <a:rPr lang="en-US" b="1" dirty="0" smtClean="0">
                <a:latin typeface="Nudi 01 e" pitchFamily="2" charset="0"/>
              </a:rPr>
              <a:t> ª</a:t>
            </a:r>
            <a:r>
              <a:rPr lang="en-US" b="1" dirty="0" err="1" smtClean="0">
                <a:latin typeface="Nudi 01 e" pitchFamily="2" charset="0"/>
              </a:rPr>
              <a:t>ÀÄAwæ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fÃªÀ£ï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eÉÆåÃw</a:t>
            </a:r>
            <a:r>
              <a:rPr lang="en-US" b="1" dirty="0" smtClean="0">
                <a:latin typeface="Nudi 01 e" pitchFamily="2" charset="0"/>
              </a:rPr>
              <a:t>  ©ª</a:t>
            </a:r>
            <a:r>
              <a:rPr lang="en-US" b="1" dirty="0" err="1" smtClean="0">
                <a:latin typeface="Nudi 01 e" pitchFamily="2" charset="0"/>
              </a:rPr>
              <a:t>ÀiÁ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AiÉÆÃd£É</a:t>
            </a:r>
            <a:endParaRPr lang="en-IN" dirty="0">
              <a:latin typeface="Nudi 01 e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95773" y="2772428"/>
            <a:ext cx="2256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Nudi 01 e" pitchFamily="2" charset="0"/>
              </a:rPr>
              <a:t>Cl¯ï</a:t>
            </a:r>
            <a:r>
              <a:rPr lang="en-US" b="1" dirty="0" smtClean="0">
                <a:latin typeface="Nudi 01 e" pitchFamily="2" charset="0"/>
              </a:rPr>
              <a:t> ¦</a:t>
            </a:r>
            <a:r>
              <a:rPr lang="en-US" b="1" dirty="0" err="1" smtClean="0">
                <a:latin typeface="Nudi 01 e" pitchFamily="2" charset="0"/>
              </a:rPr>
              <a:t>AZÀtÂ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AiÉÆÃd£É</a:t>
            </a:r>
            <a:r>
              <a:rPr lang="en-US" b="1" dirty="0" smtClean="0">
                <a:latin typeface="Nudi 01 e" pitchFamily="2" charset="0"/>
              </a:rPr>
              <a:t> </a:t>
            </a:r>
            <a:endParaRPr lang="en-IN" dirty="0">
              <a:latin typeface="Nudi 01 e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2024" y="2593953"/>
            <a:ext cx="2530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Nudi 01 e" pitchFamily="2" charset="0"/>
              </a:rPr>
              <a:t>¥</a:t>
            </a:r>
            <a:r>
              <a:rPr lang="en-US" b="1" dirty="0" err="1" smtClean="0">
                <a:latin typeface="Nudi 01 e" pitchFamily="2" charset="0"/>
              </a:rPr>
              <a:t>ÀæzsÁ£À</a:t>
            </a:r>
            <a:r>
              <a:rPr lang="en-US" b="1" dirty="0" smtClean="0">
                <a:latin typeface="Nudi 01 e" pitchFamily="2" charset="0"/>
              </a:rPr>
              <a:t> ª</a:t>
            </a:r>
            <a:r>
              <a:rPr lang="en-US" b="1" dirty="0" err="1" smtClean="0">
                <a:latin typeface="Nudi 01 e" pitchFamily="2" charset="0"/>
              </a:rPr>
              <a:t>ÀÄAwæ</a:t>
            </a:r>
            <a:r>
              <a:rPr lang="en-US" b="1" dirty="0" smtClean="0">
                <a:latin typeface="Nudi 01 e" pitchFamily="2" charset="0"/>
              </a:rPr>
              <a:t> ¸</a:t>
            </a:r>
            <a:r>
              <a:rPr lang="en-US" b="1" dirty="0" err="1" smtClean="0">
                <a:latin typeface="Nudi 01 e" pitchFamily="2" charset="0"/>
              </a:rPr>
              <a:t>ÀÄgÀPÁë</a:t>
            </a:r>
            <a:r>
              <a:rPr lang="en-US" b="1" dirty="0" smtClean="0">
                <a:latin typeface="Nudi 01 e" pitchFamily="2" charset="0"/>
              </a:rPr>
              <a:t>      ©ª</a:t>
            </a:r>
            <a:r>
              <a:rPr lang="en-US" b="1" dirty="0" err="1" smtClean="0">
                <a:latin typeface="Nudi 01 e" pitchFamily="2" charset="0"/>
              </a:rPr>
              <a:t>ÀiÁ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AiÉÆÃd£É</a:t>
            </a:r>
            <a:endParaRPr lang="en-IN" dirty="0">
              <a:latin typeface="Nudi 01 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541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-958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¦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AZÀtÂ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 ª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ÀÄvÀÄÛ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 ¥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À©èPï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 ¥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Áæ«qÉAmï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 ¥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sÀAqï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(¦¦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J¥sï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)</a:t>
            </a:r>
            <a:endParaRPr lang="en-IN" sz="36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22642" y="1474872"/>
            <a:ext cx="418423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Nudi 01 e" pitchFamily="2" charset="0"/>
              </a:rPr>
              <a:t>¦¦</a:t>
            </a:r>
            <a:r>
              <a:rPr lang="en-US" sz="2800" b="1" dirty="0" err="1" smtClean="0">
                <a:latin typeface="Nudi 01 e" pitchFamily="2" charset="0"/>
              </a:rPr>
              <a:t>J¥sï</a:t>
            </a:r>
            <a:endParaRPr lang="en-US" sz="2000" b="1" dirty="0" smtClean="0">
              <a:latin typeface="Nudi 01 e" pitchFamily="2" charset="0"/>
            </a:endParaRPr>
          </a:p>
          <a:p>
            <a:r>
              <a:rPr lang="en-US" sz="1600" b="1" dirty="0" smtClean="0">
                <a:latin typeface="Nudi 01 e" pitchFamily="2" charset="0"/>
              </a:rPr>
              <a:t>¥</a:t>
            </a:r>
            <a:r>
              <a:rPr lang="en-US" sz="1600" b="1" dirty="0" err="1" smtClean="0">
                <a:latin typeface="Nudi 01 e" pitchFamily="2" charset="0"/>
              </a:rPr>
              <a:t>À©èPï</a:t>
            </a:r>
            <a:r>
              <a:rPr lang="en-US" sz="1600" b="1" dirty="0" smtClean="0">
                <a:latin typeface="Nudi 01 e" pitchFamily="2" charset="0"/>
              </a:rPr>
              <a:t> ¥</a:t>
            </a:r>
            <a:r>
              <a:rPr lang="en-US" sz="1600" b="1" dirty="0" err="1" smtClean="0">
                <a:latin typeface="Nudi 01 e" pitchFamily="2" charset="0"/>
              </a:rPr>
              <a:t>Áæ«qÉAmï</a:t>
            </a:r>
            <a:r>
              <a:rPr lang="en-US" sz="1600" b="1" dirty="0" smtClean="0">
                <a:latin typeface="Nudi 01 e" pitchFamily="2" charset="0"/>
              </a:rPr>
              <a:t> ¥</a:t>
            </a:r>
            <a:r>
              <a:rPr lang="en-US" sz="1600" b="1" dirty="0" err="1" smtClean="0">
                <a:latin typeface="Nudi 01 e" pitchFamily="2" charset="0"/>
              </a:rPr>
              <a:t>sÀAqï</a:t>
            </a:r>
            <a:r>
              <a:rPr lang="en-US" sz="1600" b="1" dirty="0" smtClean="0">
                <a:latin typeface="Nudi 01 e" pitchFamily="2" charset="0"/>
              </a:rPr>
              <a:t> G½vÁAiÀÄzÉÆA¢UÉ  </a:t>
            </a:r>
            <a:r>
              <a:rPr lang="en-US" sz="1600" b="1" dirty="0" err="1" smtClean="0">
                <a:latin typeface="Nudi 01 e" pitchFamily="2" charset="0"/>
              </a:rPr>
              <a:t>vÉjUÉ</a:t>
            </a:r>
            <a:r>
              <a:rPr lang="en-US" sz="1600" b="1" dirty="0" smtClean="0">
                <a:latin typeface="Nudi 01 e" pitchFamily="2" charset="0"/>
              </a:rPr>
              <a:t> ¥</a:t>
            </a:r>
            <a:r>
              <a:rPr lang="en-US" sz="1600" b="1" dirty="0" err="1" smtClean="0">
                <a:latin typeface="Nudi 01 e" pitchFamily="2" charset="0"/>
              </a:rPr>
              <a:t>ÁªÀw¬ÄAzÀ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gÀPÀëuÉ</a:t>
            </a:r>
            <a:r>
              <a:rPr lang="en-US" sz="1600" b="1" dirty="0" smtClean="0">
                <a:latin typeface="Nudi 01 e" pitchFamily="2" charset="0"/>
              </a:rPr>
              <a:t> ¤</a:t>
            </a:r>
            <a:r>
              <a:rPr lang="en-US" sz="1600" b="1" dirty="0" err="1" smtClean="0">
                <a:latin typeface="Nudi 01 e" pitchFamily="2" charset="0"/>
              </a:rPr>
              <a:t>ÃqÀÄªÀ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AiÉÆÃd£ÉAiÀiÁVzÉ</a:t>
            </a:r>
            <a:r>
              <a:rPr lang="en-US" sz="1600" b="1" dirty="0" smtClean="0">
                <a:latin typeface="Nudi 01 e" pitchFamily="2" charset="0"/>
              </a:rPr>
              <a:t>.</a:t>
            </a:r>
            <a:endParaRPr lang="en-IN" sz="1600" dirty="0" smtClean="0">
              <a:latin typeface="Nudi 01 e" pitchFamily="2" charset="0"/>
            </a:endParaRPr>
          </a:p>
          <a:p>
            <a:r>
              <a:rPr lang="en-US" sz="1600" b="1" dirty="0" smtClean="0">
                <a:latin typeface="Nudi 01 e" pitchFamily="2" charset="0"/>
              </a:rPr>
              <a:t>                                                     </a:t>
            </a:r>
            <a:r>
              <a:rPr lang="en-US" sz="1600" b="1" dirty="0" err="1" smtClean="0">
                <a:latin typeface="Nudi 01 e" pitchFamily="2" charset="0"/>
              </a:rPr>
              <a:t>CzÀÄ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DzÁAiÀÄ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vÉjUÉ</a:t>
            </a:r>
            <a:r>
              <a:rPr lang="en-US" sz="1600" b="1" dirty="0" smtClean="0">
                <a:latin typeface="Nudi 01 e" pitchFamily="2" charset="0"/>
              </a:rPr>
              <a:t> ¯Á¨sÀUÀ¼ÉÆA¢UÉ «Ä½vÀUÉÆAqÀ</a:t>
            </a:r>
            <a:endParaRPr lang="en-IN" sz="1600" dirty="0" smtClean="0">
              <a:latin typeface="Nudi 01 e" pitchFamily="2" charset="0"/>
            </a:endParaRPr>
          </a:p>
          <a:p>
            <a:r>
              <a:rPr lang="en-US" sz="1600" b="1" dirty="0" smtClean="0">
                <a:latin typeface="Nudi 01 e" pitchFamily="2" charset="0"/>
              </a:rPr>
              <a:t>                                                     </a:t>
            </a:r>
            <a:r>
              <a:rPr lang="en-US" sz="1600" b="1" dirty="0" err="1" smtClean="0">
                <a:latin typeface="Nudi 01 e" pitchFamily="2" charset="0"/>
              </a:rPr>
              <a:t>AiÀÄÄPÀÛ</a:t>
            </a:r>
            <a:r>
              <a:rPr lang="en-US" sz="1600" b="1" dirty="0" smtClean="0">
                <a:latin typeface="Nudi 01 e" pitchFamily="2" charset="0"/>
              </a:rPr>
              <a:t> ºÀÄlÄÖªÀ½AiÀÄ£ÀÄß </a:t>
            </a:r>
            <a:r>
              <a:rPr lang="en-US" sz="1600" b="1" dirty="0" err="1" smtClean="0">
                <a:latin typeface="Nudi 01 e" pitchFamily="2" charset="0"/>
              </a:rPr>
              <a:t>vÀAzÀÄ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PÉÆqÀÄªÀ</a:t>
            </a:r>
            <a:r>
              <a:rPr lang="en-US" sz="1600" b="1" dirty="0" smtClean="0">
                <a:latin typeface="Nudi 01 e" pitchFamily="2" charset="0"/>
              </a:rPr>
              <a:t> º</a:t>
            </a:r>
            <a:r>
              <a:rPr lang="en-US" sz="1600" b="1" dirty="0" err="1" smtClean="0">
                <a:latin typeface="Nudi 01 e" pitchFamily="2" charset="0"/>
              </a:rPr>
              <a:t>ÀÆrPÉAiÀÄ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CªÀPÁ±ÀªÀ£ÀÄß</a:t>
            </a:r>
            <a:endParaRPr lang="en-IN" sz="1600" dirty="0" smtClean="0">
              <a:latin typeface="Nudi 01 e" pitchFamily="2" charset="0"/>
            </a:endParaRPr>
          </a:p>
          <a:p>
            <a:r>
              <a:rPr lang="en-US" sz="1600" b="1" dirty="0" smtClean="0">
                <a:latin typeface="Nudi 01 e" pitchFamily="2" charset="0"/>
              </a:rPr>
              <a:t>                                                     ¤</a:t>
            </a:r>
            <a:r>
              <a:rPr lang="en-US" sz="1600" b="1" dirty="0" err="1" smtClean="0">
                <a:latin typeface="Nudi 01 e" pitchFamily="2" charset="0"/>
              </a:rPr>
              <a:t>ÃqÀÄªÀÅzÀgÀ</a:t>
            </a:r>
            <a:r>
              <a:rPr lang="en-US" sz="1600" b="1" dirty="0" smtClean="0">
                <a:latin typeface="Nudi 01 e" pitchFamily="2" charset="0"/>
              </a:rPr>
              <a:t> ªÀÄÆ®PÀ ¸</a:t>
            </a:r>
            <a:r>
              <a:rPr lang="en-US" sz="1600" b="1" dirty="0" err="1" smtClean="0">
                <a:latin typeface="Nudi 01 e" pitchFamily="2" charset="0"/>
              </a:rPr>
              <a:t>ÀtÚ</a:t>
            </a:r>
            <a:r>
              <a:rPr lang="en-US" sz="1600" b="1" dirty="0" smtClean="0">
                <a:latin typeface="Nudi 01 e" pitchFamily="2" charset="0"/>
              </a:rPr>
              <a:t> G½vÁAiÀÄªÀ£ÀÄß ZÀÄgÀÄPÀÄUÉÆ½¸ÀÄvÀÛzÉ.</a:t>
            </a:r>
            <a:endParaRPr lang="en-US" sz="1600" dirty="0">
              <a:latin typeface="Nudi 01 e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0642" y="1297896"/>
            <a:ext cx="424206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Nudi 01 e" pitchFamily="2" charset="0"/>
              </a:rPr>
              <a:t>¦</a:t>
            </a:r>
            <a:r>
              <a:rPr lang="en-US" sz="2800" b="1" dirty="0" err="1" smtClean="0">
                <a:latin typeface="Nudi 01 e" pitchFamily="2" charset="0"/>
              </a:rPr>
              <a:t>AZÀtÂ</a:t>
            </a:r>
            <a:r>
              <a:rPr lang="en-US" sz="2800" b="1" dirty="0" smtClean="0">
                <a:latin typeface="Nudi 01 e" pitchFamily="2" charset="0"/>
              </a:rPr>
              <a:t> </a:t>
            </a:r>
            <a:endParaRPr lang="en-US" sz="1000" b="1" dirty="0" smtClean="0">
              <a:latin typeface="Nudi 01 e" pitchFamily="2" charset="0"/>
            </a:endParaRPr>
          </a:p>
          <a:p>
            <a:r>
              <a:rPr lang="en-US" sz="2000" b="1" dirty="0" smtClean="0">
                <a:latin typeface="Nudi 01 e" pitchFamily="2" charset="0"/>
              </a:rPr>
              <a:t>¤ª</a:t>
            </a:r>
            <a:r>
              <a:rPr lang="en-US" sz="2000" b="1" dirty="0" err="1" smtClean="0">
                <a:latin typeface="Nudi 01 e" pitchFamily="2" charset="0"/>
              </a:rPr>
              <a:t>ÀÈwÛAiÀÄ</a:t>
            </a:r>
            <a:r>
              <a:rPr lang="en-US" sz="2000" b="1" dirty="0" smtClean="0">
                <a:latin typeface="Nudi 01 e" pitchFamily="2" charset="0"/>
              </a:rPr>
              <a:t> </a:t>
            </a:r>
            <a:r>
              <a:rPr lang="en-US" sz="2000" b="1" dirty="0" err="1" smtClean="0">
                <a:latin typeface="Nudi 01 e" pitchFamily="2" charset="0"/>
              </a:rPr>
              <a:t>C£ÀAvÀgÀ</a:t>
            </a:r>
            <a:r>
              <a:rPr lang="en-US" sz="2000" b="1" dirty="0" smtClean="0">
                <a:latin typeface="Nudi 01 e" pitchFamily="2" charset="0"/>
              </a:rPr>
              <a:t> </a:t>
            </a:r>
            <a:r>
              <a:rPr lang="en-US" sz="2000" b="1" dirty="0" err="1" smtClean="0">
                <a:latin typeface="Nudi 01 e" pitchFamily="2" charset="0"/>
              </a:rPr>
              <a:t>RZÀÄð</a:t>
            </a:r>
            <a:r>
              <a:rPr lang="en-US" sz="2000" b="1" dirty="0" smtClean="0">
                <a:latin typeface="Nudi 01 e" pitchFamily="2" charset="0"/>
              </a:rPr>
              <a:t> ª</a:t>
            </a:r>
            <a:r>
              <a:rPr lang="en-US" sz="2000" b="1" dirty="0" err="1" smtClean="0">
                <a:latin typeface="Nudi 01 e" pitchFamily="2" charset="0"/>
              </a:rPr>
              <a:t>ÀiÁqÀ®Ä</a:t>
            </a:r>
            <a:r>
              <a:rPr lang="en-US" sz="2000" b="1" dirty="0" smtClean="0">
                <a:latin typeface="Nudi 01 e" pitchFamily="2" charset="0"/>
              </a:rPr>
              <a:t> º</a:t>
            </a:r>
            <a:r>
              <a:rPr lang="en-US" sz="2000" b="1" dirty="0" err="1" smtClean="0">
                <a:latin typeface="Nudi 01 e" pitchFamily="2" charset="0"/>
              </a:rPr>
              <a:t>ÀtªÀ£ÀÄß</a:t>
            </a:r>
            <a:r>
              <a:rPr lang="en-US" sz="2000" b="1" dirty="0" smtClean="0">
                <a:latin typeface="Nudi 01 e" pitchFamily="2" charset="0"/>
              </a:rPr>
              <a:t>  «</a:t>
            </a:r>
            <a:r>
              <a:rPr lang="en-US" sz="2000" b="1" dirty="0" err="1" smtClean="0">
                <a:latin typeface="Nudi 01 e" pitchFamily="2" charset="0"/>
              </a:rPr>
              <a:t>ÄÃ¸À°j¸ÀÄªÀ</a:t>
            </a:r>
            <a:r>
              <a:rPr lang="en-US" sz="2000" b="1" dirty="0" smtClean="0">
                <a:latin typeface="Nudi 01 e" pitchFamily="2" charset="0"/>
              </a:rPr>
              <a:t> </a:t>
            </a:r>
            <a:r>
              <a:rPr lang="en-US" sz="2000" b="1" dirty="0" err="1" smtClean="0">
                <a:latin typeface="Nudi 01 e" pitchFamily="2" charset="0"/>
              </a:rPr>
              <a:t>MAzÀÄ</a:t>
            </a:r>
            <a:r>
              <a:rPr lang="en-US" sz="2000" b="1" dirty="0" smtClean="0">
                <a:latin typeface="Nudi 01 e" pitchFamily="2" charset="0"/>
              </a:rPr>
              <a:t> </a:t>
            </a:r>
            <a:r>
              <a:rPr lang="en-US" sz="2000" b="1" dirty="0" err="1" smtClean="0">
                <a:latin typeface="Nudi 01 e" pitchFamily="2" charset="0"/>
              </a:rPr>
              <a:t>AiÉÆÃd£É</a:t>
            </a:r>
            <a:r>
              <a:rPr lang="en-US" sz="2000" b="1" dirty="0" smtClean="0">
                <a:latin typeface="Nudi 01 e" pitchFamily="2" charset="0"/>
              </a:rPr>
              <a:t> </a:t>
            </a:r>
            <a:endParaRPr lang="en-US" sz="2000" dirty="0">
              <a:latin typeface="Nudi 01 e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38061" y="5001416"/>
            <a:ext cx="4379486" cy="9781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dirty="0" smtClean="0">
                <a:solidFill>
                  <a:srgbClr val="FFFF00"/>
                </a:solidFill>
                <a:latin typeface="Nudi 01 e" pitchFamily="2" charset="0"/>
              </a:rPr>
              <a:t>        </a:t>
            </a:r>
          </a:p>
          <a:p>
            <a:r>
              <a:rPr lang="en-US" sz="900" dirty="0" smtClean="0">
                <a:solidFill>
                  <a:srgbClr val="FFFF00"/>
                </a:solidFill>
                <a:latin typeface="Nudi 01 e" pitchFamily="2" charset="0"/>
              </a:rPr>
              <a:t>                       </a:t>
            </a:r>
            <a:r>
              <a:rPr lang="en-US" sz="1200" b="1" dirty="0" err="1" smtClean="0">
                <a:solidFill>
                  <a:srgbClr val="FFFF00"/>
                </a:solidFill>
                <a:latin typeface="Nudi 01 e" pitchFamily="2" charset="0"/>
              </a:rPr>
              <a:t>vÀvïPÀëtzÀ</a:t>
            </a:r>
            <a:r>
              <a:rPr lang="en-US" sz="1200" b="1" dirty="0" smtClean="0">
                <a:solidFill>
                  <a:srgbClr val="FFFF00"/>
                </a:solidFill>
                <a:latin typeface="Nudi 01 e" pitchFamily="2" charset="0"/>
              </a:rPr>
              <a:t> «</a:t>
            </a:r>
            <a:r>
              <a:rPr lang="en-US" sz="1200" b="1" dirty="0" err="1" smtClean="0">
                <a:solidFill>
                  <a:srgbClr val="FFFF00"/>
                </a:solidFill>
                <a:latin typeface="Nudi 01 e" pitchFamily="2" charset="0"/>
              </a:rPr>
              <a:t>ZÁgÀuÉ</a:t>
            </a:r>
            <a:r>
              <a:rPr lang="en-US" sz="1200" b="1" dirty="0" smtClean="0">
                <a:solidFill>
                  <a:srgbClr val="FFFF00"/>
                </a:solidFill>
                <a:latin typeface="Nudi 01 e" pitchFamily="2" charset="0"/>
              </a:rPr>
              <a:t>:</a:t>
            </a:r>
            <a:endParaRPr lang="en-US" sz="900" b="1" dirty="0" smtClean="0">
              <a:solidFill>
                <a:srgbClr val="FFFF00"/>
              </a:solidFill>
              <a:latin typeface="Nudi 01 e" pitchFamily="2" charset="0"/>
            </a:endParaRPr>
          </a:p>
          <a:p>
            <a:endParaRPr lang="en-IN" sz="900" dirty="0" smtClean="0">
              <a:latin typeface="Nudi 01 e" pitchFamily="2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Nudi 01 e" pitchFamily="2" charset="0"/>
              </a:rPr>
              <a:t>         </a:t>
            </a:r>
            <a:r>
              <a:rPr lang="en-US" sz="1200" b="1" dirty="0" smtClean="0">
                <a:latin typeface="Nudi 01 e" pitchFamily="2" charset="0"/>
              </a:rPr>
              <a:t>¤ª</a:t>
            </a:r>
            <a:r>
              <a:rPr lang="en-US" sz="1200" b="1" dirty="0" err="1" smtClean="0">
                <a:latin typeface="Nudi 01 e" pitchFamily="2" charset="0"/>
              </a:rPr>
              <a:t>ÀÄä</a:t>
            </a:r>
            <a:r>
              <a:rPr lang="en-US" sz="1200" b="1" dirty="0" smtClean="0">
                <a:latin typeface="Nudi 01 e" pitchFamily="2" charset="0"/>
              </a:rPr>
              <a:t> º</a:t>
            </a:r>
            <a:r>
              <a:rPr lang="en-US" sz="1200" b="1" dirty="0" err="1" smtClean="0">
                <a:latin typeface="Nudi 01 e" pitchFamily="2" charset="0"/>
              </a:rPr>
              <a:t>ÉvÀÛªÀgÀÄ</a:t>
            </a:r>
            <a:r>
              <a:rPr lang="en-US" sz="1200" b="1" dirty="0" smtClean="0">
                <a:latin typeface="Nudi 01 e" pitchFamily="2" charset="0"/>
              </a:rPr>
              <a:t> ª</a:t>
            </a:r>
            <a:r>
              <a:rPr lang="en-US" sz="1200" b="1" dirty="0" err="1" smtClean="0">
                <a:latin typeface="Nudi 01 e" pitchFamily="2" charset="0"/>
              </a:rPr>
              <a:t>ÀÄvÀÄÛ</a:t>
            </a:r>
            <a:r>
              <a:rPr lang="en-US" sz="1200" b="1" dirty="0" smtClean="0">
                <a:latin typeface="Nudi 01 e" pitchFamily="2" charset="0"/>
              </a:rPr>
              <a:t> </a:t>
            </a:r>
            <a:r>
              <a:rPr lang="en-US" sz="1200" b="1" dirty="0" err="1" smtClean="0">
                <a:latin typeface="Nudi 01 e" pitchFamily="2" charset="0"/>
              </a:rPr>
              <a:t>CdÓ</a:t>
            </a:r>
            <a:r>
              <a:rPr lang="en-US" sz="1200" b="1" dirty="0" smtClean="0">
                <a:latin typeface="Nudi 01 e" pitchFamily="2" charset="0"/>
              </a:rPr>
              <a:t> </a:t>
            </a:r>
            <a:r>
              <a:rPr lang="en-US" sz="1200" b="1" dirty="0" err="1" smtClean="0">
                <a:latin typeface="Nudi 01 e" pitchFamily="2" charset="0"/>
              </a:rPr>
              <a:t>CfÓAiÀÄªÀgÀ£ÀÄß</a:t>
            </a:r>
            <a:r>
              <a:rPr lang="en-US" sz="1200" b="1" dirty="0" smtClean="0">
                <a:latin typeface="Nudi 01 e" pitchFamily="2" charset="0"/>
              </a:rPr>
              <a:t> </a:t>
            </a:r>
            <a:r>
              <a:rPr lang="en-US" sz="1200" b="1" dirty="0" err="1" smtClean="0">
                <a:latin typeface="Nudi 01 e" pitchFamily="2" charset="0"/>
              </a:rPr>
              <a:t>CªÀgÀÄ</a:t>
            </a:r>
            <a:r>
              <a:rPr lang="en-US" sz="1200" b="1" dirty="0" smtClean="0">
                <a:latin typeface="Nudi 01 e" pitchFamily="2" charset="0"/>
              </a:rPr>
              <a:t> ¦</a:t>
            </a:r>
            <a:r>
              <a:rPr lang="en-US" sz="1200" b="1" dirty="0" err="1" smtClean="0">
                <a:latin typeface="Nudi 01 e" pitchFamily="2" charset="0"/>
              </a:rPr>
              <a:t>AZÀtÂ</a:t>
            </a:r>
            <a:r>
              <a:rPr lang="en-US" sz="1200" b="1" dirty="0" smtClean="0">
                <a:latin typeface="Nudi 01 e" pitchFamily="2" charset="0"/>
              </a:rPr>
              <a:t> </a:t>
            </a:r>
            <a:r>
              <a:rPr lang="en-US" sz="1200" b="1" dirty="0" err="1" smtClean="0">
                <a:latin typeface="Nudi 01 e" pitchFamily="2" charset="0"/>
              </a:rPr>
              <a:t>AiÉÆÃd£ÉAiÀÄ£ÀÄß</a:t>
            </a:r>
            <a:r>
              <a:rPr lang="en-US" sz="1200" b="1" dirty="0" smtClean="0">
                <a:latin typeface="Nudi 01 e" pitchFamily="2" charset="0"/>
              </a:rPr>
              <a:t> º</a:t>
            </a:r>
            <a:r>
              <a:rPr lang="en-US" sz="1200" b="1" dirty="0" err="1" smtClean="0">
                <a:latin typeface="Nudi 01 e" pitchFamily="2" charset="0"/>
              </a:rPr>
              <a:t>ÉÆA¢gÀÄªÀ</a:t>
            </a:r>
            <a:r>
              <a:rPr lang="en-US" sz="1200" b="1" dirty="0" smtClean="0">
                <a:latin typeface="Nudi 01 e" pitchFamily="2" charset="0"/>
              </a:rPr>
              <a:t> §UÉÎ «ZÁj¹j.</a:t>
            </a:r>
            <a:endParaRPr lang="en-IN" sz="1200" dirty="0" smtClean="0">
              <a:latin typeface="Nudi 01 e" pitchFamily="2" charset="0"/>
            </a:endParaRPr>
          </a:p>
          <a:p>
            <a:endParaRPr lang="en-US" sz="1200" dirty="0">
              <a:solidFill>
                <a:schemeClr val="bg1"/>
              </a:solidFill>
              <a:latin typeface="Nudi 01 e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091" y="5119400"/>
            <a:ext cx="457200" cy="457200"/>
          </a:xfrm>
          <a:prstGeom prst="rect">
            <a:avLst/>
          </a:prstGeom>
        </p:spPr>
      </p:pic>
      <p:pic>
        <p:nvPicPr>
          <p:cNvPr id="11" name="Picture 10" descr="Why-Should-You-Invest-in-a-Public-Provident-Fund-Account-in-Ind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11552" y="1047124"/>
            <a:ext cx="1475248" cy="775871"/>
          </a:xfrm>
          <a:prstGeom prst="rect">
            <a:avLst/>
          </a:prstGeom>
        </p:spPr>
      </p:pic>
      <p:pic>
        <p:nvPicPr>
          <p:cNvPr id="10" name="Picture 9" descr="pensio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97" y="2549520"/>
            <a:ext cx="4145914" cy="432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9231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-12409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«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ÃrAiÉÆÃ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-¦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JAeÉrªÉÊ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(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E£ï¥sÀÇèAiÉÄ£Àìgï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)</a:t>
            </a:r>
            <a:endParaRPr lang="en-IN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846" y="6372451"/>
            <a:ext cx="177644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«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ÃrAiÉÆÃ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vÉÆÃj¹j</a:t>
            </a:r>
            <a:endParaRPr lang="en-US" b="1" dirty="0">
              <a:solidFill>
                <a:schemeClr val="bg1"/>
              </a:solidFill>
              <a:latin typeface="Nudi 01 e" pitchFamily="2" charset="0"/>
            </a:endParaRPr>
          </a:p>
        </p:txBody>
      </p:sp>
      <p:pic>
        <p:nvPicPr>
          <p:cNvPr id="5" name="Picture 4" descr="Screen Shot 2015-09-24 at 4.41.12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02" t="12481" r="8202" b="12416"/>
          <a:stretch/>
        </p:blipFill>
        <p:spPr>
          <a:xfrm>
            <a:off x="270615" y="1094946"/>
            <a:ext cx="8634340" cy="4854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93173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-12409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«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ÃrAiÉÆÃ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-¸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ÀÄgÀPÁë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©ª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ÀiÁ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AiÉÆÃd£É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(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fÃ£À¸ÀÄ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)</a:t>
            </a:r>
            <a:endParaRPr lang="en-IN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713846" y="6372451"/>
            <a:ext cx="177644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«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ÃrAiÉÆÃ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vÉÆÃj¹j</a:t>
            </a:r>
            <a:endParaRPr lang="en-US" b="1" dirty="0">
              <a:solidFill>
                <a:schemeClr val="bg1"/>
              </a:solidFill>
              <a:latin typeface="Nudi 01 e" pitchFamily="2" charset="0"/>
            </a:endParaRPr>
          </a:p>
        </p:txBody>
      </p:sp>
      <p:pic>
        <p:nvPicPr>
          <p:cNvPr id="5" name="Picture 4" descr="Screen Shot 2015-09-24 at 4.52.41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28" b="5263"/>
          <a:stretch/>
        </p:blipFill>
        <p:spPr>
          <a:xfrm>
            <a:off x="131382" y="905153"/>
            <a:ext cx="8904953" cy="4976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78351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50359" y="-39920"/>
            <a:ext cx="85691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«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ÃrAiÉÆÃ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-¸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ÀÄgÀPÁë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 ©ª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ÀiÁ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AiÉÆÃd£É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(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DmÉÆÃ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3600" b="1" dirty="0" err="1" smtClean="0">
                <a:solidFill>
                  <a:srgbClr val="2806BA"/>
                </a:solidFill>
                <a:latin typeface="Nudi 01 e" pitchFamily="2" charset="0"/>
              </a:rPr>
              <a:t>jPÁë</a:t>
            </a:r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)</a:t>
            </a:r>
            <a:endParaRPr lang="en-IN" sz="36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713846" y="6372451"/>
            <a:ext cx="177644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«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ÃrAiÉÆÃ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vÉÆÃj¹j</a:t>
            </a:r>
            <a:endParaRPr lang="en-US" b="1" dirty="0">
              <a:solidFill>
                <a:schemeClr val="bg1"/>
              </a:solidFill>
              <a:latin typeface="Nudi 01 e" pitchFamily="2" charset="0"/>
            </a:endParaRPr>
          </a:p>
        </p:txBody>
      </p:sp>
      <p:pic>
        <p:nvPicPr>
          <p:cNvPr id="5" name="Picture 4" descr="Screen Shot 2015-09-24 at 4.47.5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04" b="5008"/>
          <a:stretch/>
        </p:blipFill>
        <p:spPr>
          <a:xfrm>
            <a:off x="116784" y="1124147"/>
            <a:ext cx="8919551" cy="4927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95770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-2532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«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ÃrAiÉÆÃ-Cl¯ï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¦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AZÀtÂ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AiÉÆÃd£É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(J¦ªÉÊ)</a:t>
            </a:r>
            <a:endParaRPr lang="en-IN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846" y="6372451"/>
            <a:ext cx="177644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«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ÃrAiÉÆÃ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vÉÆÃj¹j</a:t>
            </a:r>
            <a:endParaRPr lang="en-US" b="1" dirty="0">
              <a:solidFill>
                <a:schemeClr val="bg1"/>
              </a:solidFill>
              <a:latin typeface="Nudi 01 e" pitchFamily="2" charset="0"/>
            </a:endParaRPr>
          </a:p>
        </p:txBody>
      </p:sp>
      <p:pic>
        <p:nvPicPr>
          <p:cNvPr id="7" name="Picture 6" descr="Screen Shot 2015-09-24 at 4.55.0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38" b="5264"/>
          <a:stretch/>
        </p:blipFill>
        <p:spPr>
          <a:xfrm>
            <a:off x="116784" y="978150"/>
            <a:ext cx="8919551" cy="495583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19381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-2532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«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ÃrAiÉÆÃ-fÃªÀ£ï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eÉÆåÃw</a:t>
            </a:r>
            <a:endParaRPr lang="en-IN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713846" y="6372451"/>
            <a:ext cx="177644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«</a:t>
            </a:r>
            <a:r>
              <a:rPr lang="en-US" b="1" dirty="0" err="1" smtClean="0">
                <a:solidFill>
                  <a:schemeClr val="bg1"/>
                </a:solidFill>
                <a:latin typeface="Nudi 01 e" pitchFamily="2" charset="0"/>
              </a:rPr>
              <a:t>ÃrAiÉÆÃ</a:t>
            </a:r>
            <a:r>
              <a:rPr lang="en-US" b="1" dirty="0" smtClean="0">
                <a:solidFill>
                  <a:schemeClr val="bg1"/>
                </a:solidFill>
                <a:latin typeface="Nudi 01 e" pitchFamily="2" charset="0"/>
              </a:rPr>
              <a:t> vÉÆÃj¹j</a:t>
            </a:r>
            <a:endParaRPr lang="en-US" b="1" dirty="0">
              <a:solidFill>
                <a:schemeClr val="bg1"/>
              </a:solidFill>
              <a:latin typeface="Nudi 01 e" pitchFamily="2" charset="0"/>
            </a:endParaRPr>
          </a:p>
        </p:txBody>
      </p:sp>
      <p:pic>
        <p:nvPicPr>
          <p:cNvPr id="6" name="Picture 5" descr="Screen Shot 2015-09-24 at 4.58.44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73" b="5774"/>
          <a:stretch/>
        </p:blipFill>
        <p:spPr>
          <a:xfrm>
            <a:off x="0" y="948952"/>
            <a:ext cx="9144000" cy="50951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6911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311184"/>
            <a:ext cx="8229600" cy="4480016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en-US" sz="5400" b="1" dirty="0" smtClean="0">
                <a:solidFill>
                  <a:schemeClr val="bg1"/>
                </a:solidFill>
                <a:latin typeface="Nudi 01 e" pitchFamily="2" charset="0"/>
              </a:rPr>
              <a:t>UÀÄA¥ÀÅ </a:t>
            </a:r>
            <a:r>
              <a:rPr lang="en-US" sz="5400" b="1" dirty="0" err="1" smtClean="0">
                <a:solidFill>
                  <a:schemeClr val="bg1"/>
                </a:solidFill>
                <a:latin typeface="Nudi 01 e" pitchFamily="2" charset="0"/>
              </a:rPr>
              <a:t>ZÀlÄªÀnPÉ</a:t>
            </a:r>
            <a:r>
              <a:rPr lang="en-IN" sz="5400" dirty="0" smtClean="0">
                <a:solidFill>
                  <a:schemeClr val="bg1"/>
                </a:solidFill>
                <a:latin typeface="Nudi 01 e" pitchFamily="2" charset="0"/>
              </a:rPr>
              <a:t/>
            </a:r>
            <a:br>
              <a:rPr lang="en-IN" sz="5400" dirty="0" smtClean="0">
                <a:solidFill>
                  <a:schemeClr val="bg1"/>
                </a:solidFill>
                <a:latin typeface="Nudi 01 e" pitchFamily="2" charset="0"/>
              </a:rPr>
            </a:br>
            <a:r>
              <a:rPr lang="en-US" sz="5400" b="1" dirty="0" err="1" smtClean="0">
                <a:solidFill>
                  <a:schemeClr val="bg1"/>
                </a:solidFill>
                <a:latin typeface="Nudi 01 e" pitchFamily="2" charset="0"/>
              </a:rPr>
              <a:t>gÀ¸À</a:t>
            </a:r>
            <a:r>
              <a:rPr lang="en-US" sz="5400" b="1" dirty="0" smtClean="0">
                <a:solidFill>
                  <a:schemeClr val="bg1"/>
                </a:solidFill>
                <a:latin typeface="Nudi 01 e" pitchFamily="2" charset="0"/>
              </a:rPr>
              <a:t> ¥</a:t>
            </a:r>
            <a:r>
              <a:rPr lang="en-US" sz="5400" b="1" dirty="0" err="1" smtClean="0">
                <a:solidFill>
                  <a:schemeClr val="bg1"/>
                </a:solidFill>
                <a:latin typeface="Nudi 01 e" pitchFamily="2" charset="0"/>
              </a:rPr>
              <a:t>Àæ±Éß</a:t>
            </a:r>
            <a:r>
              <a:rPr lang="en-IN" sz="5400" dirty="0" smtClean="0">
                <a:solidFill>
                  <a:schemeClr val="bg1"/>
                </a:solidFill>
                <a:latin typeface="Nudi 01 e" pitchFamily="2" charset="0"/>
              </a:rPr>
              <a:t/>
            </a:r>
            <a:br>
              <a:rPr lang="en-IN" sz="5400" dirty="0" smtClean="0">
                <a:solidFill>
                  <a:schemeClr val="bg1"/>
                </a:solidFill>
                <a:latin typeface="Nudi 01 e" pitchFamily="2" charset="0"/>
              </a:rPr>
            </a:br>
            <a:r>
              <a:rPr lang="en-US" sz="5400" b="1" dirty="0" smtClean="0">
                <a:solidFill>
                  <a:schemeClr val="bg1"/>
                </a:solidFill>
                <a:latin typeface="Nudi 01 e" pitchFamily="2" charset="0"/>
              </a:rPr>
              <a:t>§º</a:t>
            </a:r>
            <a:r>
              <a:rPr lang="en-US" sz="5400" b="1" dirty="0" err="1" smtClean="0">
                <a:solidFill>
                  <a:schemeClr val="bg1"/>
                </a:solidFill>
                <a:latin typeface="Nudi 01 e" pitchFamily="2" charset="0"/>
              </a:rPr>
              <a:t>ÀÄªÀiÁ£À</a:t>
            </a:r>
            <a:endParaRPr lang="en-IN" sz="5400" dirty="0">
              <a:solidFill>
                <a:schemeClr val="bg1"/>
              </a:solidFill>
              <a:latin typeface="Nudi 01 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178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619" y="5239472"/>
            <a:ext cx="27947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Nudi 01 e" pitchFamily="2" charset="0"/>
              </a:rPr>
              <a:t>G½vÁAiÀÄ ª</a:t>
            </a:r>
            <a:r>
              <a:rPr lang="en-US" b="1" dirty="0" err="1" smtClean="0">
                <a:latin typeface="Nudi 01 e" pitchFamily="2" charset="0"/>
              </a:rPr>
              <a:t>ÀiÁrzÀgÉ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EAzÀÄ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RjÃ</a:t>
            </a:r>
            <a:r>
              <a:rPr lang="en-US" b="1" dirty="0" smtClean="0">
                <a:latin typeface="Nudi 01 e" pitchFamily="2" charset="0"/>
              </a:rPr>
              <a:t>¢¸</a:t>
            </a:r>
            <a:r>
              <a:rPr lang="en-US" b="1" dirty="0" err="1" smtClean="0">
                <a:latin typeface="Nudi 01 e" pitchFamily="2" charset="0"/>
              </a:rPr>
              <a:t>À¯ÁUÀzÀÝ£ÀÄß</a:t>
            </a:r>
            <a:r>
              <a:rPr lang="en-US" b="1" dirty="0" smtClean="0">
                <a:latin typeface="Nudi 01 e" pitchFamily="2" charset="0"/>
              </a:rPr>
              <a:t> ¨</a:t>
            </a:r>
            <a:r>
              <a:rPr lang="en-US" b="1" dirty="0" err="1" smtClean="0">
                <a:latin typeface="Nudi 01 e" pitchFamily="2" charset="0"/>
              </a:rPr>
              <a:t>sÀ</a:t>
            </a:r>
            <a:r>
              <a:rPr lang="en-US" b="1" dirty="0" smtClean="0">
                <a:latin typeface="Nudi 01 e" pitchFamily="2" charset="0"/>
              </a:rPr>
              <a:t>«µ</a:t>
            </a:r>
            <a:r>
              <a:rPr lang="en-US" b="1" dirty="0" err="1" smtClean="0">
                <a:latin typeface="Nudi 01 e" pitchFamily="2" charset="0"/>
              </a:rPr>
              <a:t>ÀåzÀ°è</a:t>
            </a:r>
            <a:r>
              <a:rPr lang="en-US" b="1" dirty="0" smtClean="0">
                <a:latin typeface="Nudi 01 e" pitchFamily="2" charset="0"/>
              </a:rPr>
              <a:t>  </a:t>
            </a:r>
            <a:r>
              <a:rPr lang="en-US" b="1" dirty="0" err="1" smtClean="0">
                <a:latin typeface="Nudi 01 e" pitchFamily="2" charset="0"/>
              </a:rPr>
              <a:t>RjÃ</a:t>
            </a:r>
            <a:r>
              <a:rPr lang="en-US" b="1" dirty="0" smtClean="0">
                <a:latin typeface="Nudi 01 e" pitchFamily="2" charset="0"/>
              </a:rPr>
              <a:t>¢¸À§º</a:t>
            </a:r>
            <a:r>
              <a:rPr lang="en-US" b="1" dirty="0" err="1" smtClean="0">
                <a:latin typeface="Nudi 01 e" pitchFamily="2" charset="0"/>
              </a:rPr>
              <a:t>ÀÄzÀÄ</a:t>
            </a:r>
            <a:endParaRPr lang="en-IN" dirty="0" smtClean="0">
              <a:latin typeface="Nudi 01 e" pitchFamily="2" charset="0"/>
            </a:endParaRPr>
          </a:p>
          <a:p>
            <a:pPr algn="ctr"/>
            <a:endParaRPr lang="en-US" dirty="0" smtClean="0">
              <a:latin typeface="Nudi 01 e" pitchFamily="2" charset="0"/>
            </a:endParaRPr>
          </a:p>
        </p:txBody>
      </p:sp>
      <p:pic>
        <p:nvPicPr>
          <p:cNvPr id="9" name="Picture 8" descr="free-60-icons-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3649" y="3504971"/>
            <a:ext cx="1203876" cy="1203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9041" y="4813671"/>
            <a:ext cx="2925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2806BA"/>
                </a:solidFill>
                <a:latin typeface="Nudi 01 e" pitchFamily="2" charset="0"/>
              </a:rPr>
              <a:t>¨</a:t>
            </a:r>
            <a:r>
              <a:rPr lang="en-US" sz="2800" b="1" dirty="0" err="1" smtClean="0">
                <a:solidFill>
                  <a:srgbClr val="2806BA"/>
                </a:solidFill>
                <a:latin typeface="Nudi 01 e" pitchFamily="2" charset="0"/>
              </a:rPr>
              <a:t>sÀ</a:t>
            </a:r>
            <a:r>
              <a:rPr lang="en-US" sz="2800" b="1" dirty="0" smtClean="0">
                <a:solidFill>
                  <a:srgbClr val="2806BA"/>
                </a:solidFill>
                <a:latin typeface="Nudi 01 e" pitchFamily="2" charset="0"/>
              </a:rPr>
              <a:t>«µ</a:t>
            </a:r>
            <a:r>
              <a:rPr lang="en-US" sz="2800" b="1" dirty="0" err="1" smtClean="0">
                <a:solidFill>
                  <a:srgbClr val="2806BA"/>
                </a:solidFill>
                <a:latin typeface="Nudi 01 e" pitchFamily="2" charset="0"/>
              </a:rPr>
              <a:t>ÀåzÀ</a:t>
            </a:r>
            <a:r>
              <a:rPr lang="en-US" sz="2800" b="1" dirty="0" smtClean="0">
                <a:solidFill>
                  <a:srgbClr val="2806BA"/>
                </a:solidFill>
                <a:latin typeface="Nudi 01 e" pitchFamily="2" charset="0"/>
              </a:rPr>
              <a:t> CªÀ±ÀåPÀvÉUÀ¼ÀÄ </a:t>
            </a:r>
            <a:endParaRPr lang="en-US" sz="2800" dirty="0">
              <a:solidFill>
                <a:srgbClr val="2806BA"/>
              </a:solidFill>
              <a:latin typeface="Nudi 01 e" pitchFamily="2" charset="0"/>
            </a:endParaRPr>
          </a:p>
        </p:txBody>
      </p:sp>
      <p:pic>
        <p:nvPicPr>
          <p:cNvPr id="12" name="Picture 11" descr="free-60-icons-4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1939" y="1675714"/>
            <a:ext cx="1135569" cy="113556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088582" y="298984"/>
            <a:ext cx="2319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2806BA"/>
                </a:solidFill>
                <a:latin typeface="Nudi 01 e" pitchFamily="2" charset="0"/>
              </a:rPr>
              <a:t>JªÀÄeÉð¤ìUÀ¼ÀÄ</a:t>
            </a:r>
            <a:endParaRPr lang="en-IN" sz="36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35217" y="945315"/>
            <a:ext cx="36809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latin typeface="Nudi 01 e" pitchFamily="2" charset="0"/>
              </a:rPr>
              <a:t>C£ÁgÉÆÃUÀå</a:t>
            </a:r>
            <a:r>
              <a:rPr lang="en-US" b="1" dirty="0" smtClean="0">
                <a:latin typeface="Nudi 01 e" pitchFamily="2" charset="0"/>
              </a:rPr>
              <a:t>, </a:t>
            </a:r>
            <a:r>
              <a:rPr lang="en-US" b="1" dirty="0" err="1" smtClean="0">
                <a:latin typeface="Nudi 01 e" pitchFamily="2" charset="0"/>
              </a:rPr>
              <a:t>C¥ÀWÁvÀ</a:t>
            </a:r>
            <a:r>
              <a:rPr lang="en-US" b="1" dirty="0" smtClean="0">
                <a:latin typeface="Nudi 01 e" pitchFamily="2" charset="0"/>
              </a:rPr>
              <a:t>, ª</a:t>
            </a:r>
            <a:r>
              <a:rPr lang="en-US" b="1" dirty="0" err="1" smtClean="0">
                <a:latin typeface="Nudi 01 e" pitchFamily="2" charset="0"/>
              </a:rPr>
              <a:t>ÀÄgÀtzÀAvÀºÀ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C¤jÃQëvÀ</a:t>
            </a:r>
            <a:r>
              <a:rPr lang="en-US" b="1" dirty="0" smtClean="0">
                <a:latin typeface="Nudi 01 e" pitchFamily="2" charset="0"/>
              </a:rPr>
              <a:t> RZÀÄðUÀ¼ÀÄ</a:t>
            </a:r>
            <a:endParaRPr lang="en-IN" dirty="0">
              <a:latin typeface="Nudi 01 e" pitchFamily="2" charset="0"/>
            </a:endParaRPr>
          </a:p>
        </p:txBody>
      </p:sp>
      <p:pic>
        <p:nvPicPr>
          <p:cNvPr id="16" name="Picture 15" descr="free-60-icons-5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9423" y="3573278"/>
            <a:ext cx="1135569" cy="113556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761043" y="4754359"/>
            <a:ext cx="2308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2806BA"/>
                </a:solidFill>
                <a:latin typeface="Nudi 01 e" pitchFamily="2" charset="0"/>
              </a:rPr>
              <a:t>zÉÆqÀØ</a:t>
            </a:r>
            <a:r>
              <a:rPr lang="en-US" sz="2800" b="1" dirty="0" smtClean="0">
                <a:solidFill>
                  <a:srgbClr val="2806BA"/>
                </a:solidFill>
                <a:latin typeface="Nudi 01 e" pitchFamily="2" charset="0"/>
              </a:rPr>
              <a:t> RZÀÄðUÀ¼ÀÄ</a:t>
            </a:r>
            <a:endParaRPr lang="en-US" sz="28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95580" y="5198855"/>
            <a:ext cx="29700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Nudi 01 e" pitchFamily="2" charset="0"/>
              </a:rPr>
              <a:t>ªÀÄ£É </a:t>
            </a:r>
            <a:r>
              <a:rPr lang="en-US" b="1" dirty="0" err="1" smtClean="0">
                <a:latin typeface="Nudi 01 e" pitchFamily="2" charset="0"/>
              </a:rPr>
              <a:t>RjÃ</a:t>
            </a:r>
            <a:r>
              <a:rPr lang="en-US" b="1" dirty="0" smtClean="0">
                <a:latin typeface="Nudi 01 e" pitchFamily="2" charset="0"/>
              </a:rPr>
              <a:t>¢, ª</a:t>
            </a:r>
            <a:r>
              <a:rPr lang="en-US" b="1" dirty="0" err="1" smtClean="0">
                <a:latin typeface="Nudi 01 e" pitchFamily="2" charset="0"/>
              </a:rPr>
              <a:t>ÀÄzÀÄªÉ</a:t>
            </a:r>
            <a:r>
              <a:rPr lang="en-US" b="1" dirty="0" smtClean="0">
                <a:latin typeface="Nudi 01 e" pitchFamily="2" charset="0"/>
              </a:rPr>
              <a:t>, ²PÀët ª</a:t>
            </a:r>
            <a:r>
              <a:rPr lang="en-US" b="1" dirty="0" err="1" smtClean="0">
                <a:latin typeface="Nudi 01 e" pitchFamily="2" charset="0"/>
              </a:rPr>
              <a:t>ÀÄÄAvÁzÀ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zÉÆqÀØ</a:t>
            </a:r>
            <a:r>
              <a:rPr lang="en-US" b="1" dirty="0" smtClean="0">
                <a:latin typeface="Nudi 01 e" pitchFamily="2" charset="0"/>
              </a:rPr>
              <a:t> RZÀÄðUÀ¼À£ÀÄß ¤¨</a:t>
            </a:r>
            <a:r>
              <a:rPr lang="en-US" b="1" dirty="0" err="1" smtClean="0">
                <a:latin typeface="Nudi 01 e" pitchFamily="2" charset="0"/>
              </a:rPr>
              <a:t>sÁ¬Ä¸À®Ä</a:t>
            </a:r>
            <a:endParaRPr lang="en-US" dirty="0" smtClean="0">
              <a:latin typeface="Nudi 01 e" pitchFamily="2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2904378" y="3107614"/>
            <a:ext cx="2791816" cy="2791816"/>
          </a:xfrm>
          <a:prstGeom prst="ellipse">
            <a:avLst/>
          </a:prstGeom>
          <a:ln w="381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G½vÁAiÀÄ 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AiÀiÁPÉ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CªÀ±Àå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? </a:t>
            </a:r>
            <a:endParaRPr lang="en-US" sz="4000" b="1" dirty="0">
              <a:solidFill>
                <a:srgbClr val="2806BA"/>
              </a:solidFill>
              <a:latin typeface="Nudi 01 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94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593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ª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ÀÄ£ÉAiÀÄ°è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º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ÀtªÀ£ÀÄß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ElÄÖPÉÆ¼ÀÄîªÀÅzÀjAzÀ vÉÆAzÀgÉUÀ¼ÀÄ</a:t>
            </a:r>
            <a:endParaRPr lang="en-US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pic>
        <p:nvPicPr>
          <p:cNvPr id="5" name="Picture 4" descr="free-60-icons-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6683" y="1831380"/>
            <a:ext cx="1447877" cy="14478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10777" y="3441429"/>
            <a:ext cx="14221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2806BA"/>
                </a:solidFill>
                <a:latin typeface="Nudi 01 e" pitchFamily="2" charset="0"/>
              </a:rPr>
              <a:t>C¸ÀÄgÀQëvÀ</a:t>
            </a:r>
            <a:r>
              <a:rPr lang="en-US" sz="28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endParaRPr lang="en-US" sz="28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9932" y="3890909"/>
            <a:ext cx="24629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Nudi 01 e" pitchFamily="2" charset="0"/>
              </a:rPr>
              <a:t>º</a:t>
            </a:r>
            <a:r>
              <a:rPr lang="en-US" b="1" dirty="0" err="1" smtClean="0">
                <a:latin typeface="Nudi 01 e" pitchFamily="2" charset="0"/>
              </a:rPr>
              <a:t>ÀtªÀ£ÀÄß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PÀzÉÆÝAiÀÄå</a:t>
            </a:r>
            <a:r>
              <a:rPr lang="en-US" b="1" dirty="0" smtClean="0">
                <a:latin typeface="Nudi 01 e" pitchFamily="2" charset="0"/>
              </a:rPr>
              <a:t>§º</a:t>
            </a:r>
            <a:r>
              <a:rPr lang="en-US" b="1" dirty="0" err="1" smtClean="0">
                <a:latin typeface="Nudi 01 e" pitchFamily="2" charset="0"/>
              </a:rPr>
              <a:t>ÀÄzÀÄ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CxÀªÁ</a:t>
            </a:r>
            <a:r>
              <a:rPr lang="en-US" b="1" dirty="0" smtClean="0">
                <a:latin typeface="Nudi 01 e" pitchFamily="2" charset="0"/>
              </a:rPr>
              <a:t>  </a:t>
            </a:r>
            <a:r>
              <a:rPr lang="en-US" b="1" dirty="0" err="1" smtClean="0">
                <a:latin typeface="Nudi 01 e" pitchFamily="2" charset="0"/>
              </a:rPr>
              <a:t>CzÀÄ</a:t>
            </a:r>
            <a:r>
              <a:rPr lang="en-US" b="1" dirty="0" smtClean="0">
                <a:latin typeface="Nudi 01 e" pitchFamily="2" charset="0"/>
              </a:rPr>
              <a:t> £</a:t>
            </a:r>
            <a:r>
              <a:rPr lang="en-US" b="1" dirty="0" err="1" smtClean="0">
                <a:latin typeface="Nudi 01 e" pitchFamily="2" charset="0"/>
              </a:rPr>
              <a:t>ÉÊ¸ÀVðPÀ</a:t>
            </a:r>
            <a:r>
              <a:rPr lang="en-US" b="1" dirty="0" smtClean="0">
                <a:latin typeface="Nudi 01 e" pitchFamily="2" charset="0"/>
              </a:rPr>
              <a:t> C£ÁºÀÄvÀUÀ½AzÁV  PÀ¼ÉzÀÄ ºÉÆÃUÀ§º</a:t>
            </a:r>
            <a:r>
              <a:rPr lang="en-US" b="1" dirty="0" err="1" smtClean="0">
                <a:latin typeface="Nudi 01 e" pitchFamily="2" charset="0"/>
              </a:rPr>
              <a:t>ÀÄzÀÄ</a:t>
            </a:r>
            <a:endParaRPr lang="en-IN" dirty="0" smtClean="0">
              <a:latin typeface="Nudi 01 e" pitchFamily="2" charset="0"/>
            </a:endParaRPr>
          </a:p>
          <a:p>
            <a:pPr algn="ctr"/>
            <a:endParaRPr lang="en-US" dirty="0" smtClean="0">
              <a:latin typeface="Nudi 01 e" pitchFamily="2" charset="0"/>
            </a:endParaRPr>
          </a:p>
        </p:txBody>
      </p:sp>
      <p:pic>
        <p:nvPicPr>
          <p:cNvPr id="8" name="Picture 7" descr="free-60-icons-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4177" y="1838824"/>
            <a:ext cx="1528865" cy="152886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29712" y="3456177"/>
            <a:ext cx="21664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2806BA"/>
                </a:solidFill>
                <a:latin typeface="Nudi 01 e" pitchFamily="2" charset="0"/>
              </a:rPr>
              <a:t>¨É¼ÀªÀtÂUÉAiÀÄ </a:t>
            </a:r>
            <a:r>
              <a:rPr lang="en-US" sz="2800" b="1" dirty="0" err="1" smtClean="0">
                <a:solidFill>
                  <a:srgbClr val="2806BA"/>
                </a:solidFill>
                <a:latin typeface="Nudi 01 e" pitchFamily="2" charset="0"/>
              </a:rPr>
              <a:t>CªÀPÁ±ÀzÀ</a:t>
            </a:r>
            <a:r>
              <a:rPr lang="en-US" sz="2800" b="1" dirty="0" smtClean="0">
                <a:solidFill>
                  <a:srgbClr val="2806BA"/>
                </a:solidFill>
                <a:latin typeface="Nudi 01 e" pitchFamily="2" charset="0"/>
              </a:rPr>
              <a:t> £ÀµÀÖ </a:t>
            </a:r>
            <a:endParaRPr lang="en-US" sz="28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2406" y="4289525"/>
            <a:ext cx="2227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Nudi 01 e" pitchFamily="2" charset="0"/>
              </a:rPr>
              <a:t>§</a:t>
            </a:r>
            <a:r>
              <a:rPr lang="en-US" b="1" dirty="0" err="1" smtClean="0">
                <a:latin typeface="Nudi 01 e" pitchFamily="2" charset="0"/>
              </a:rPr>
              <a:t>rØAiÀÄ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gÀÆ¥ÀzÀ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DzÁAiÀÄ</a:t>
            </a:r>
            <a:r>
              <a:rPr lang="en-US" b="1" dirty="0" smtClean="0">
                <a:latin typeface="Nudi 01 e" pitchFamily="2" charset="0"/>
              </a:rPr>
              <a:t>  £</a:t>
            </a:r>
            <a:r>
              <a:rPr lang="en-US" b="1" dirty="0" err="1" smtClean="0">
                <a:latin typeface="Nudi 01 e" pitchFamily="2" charset="0"/>
              </a:rPr>
              <a:t>ÀµÀÖªÁUÀÄvÀÛzÉ</a:t>
            </a:r>
            <a:r>
              <a:rPr lang="en-US" b="1" dirty="0" smtClean="0">
                <a:latin typeface="Nudi 01 e" pitchFamily="2" charset="0"/>
              </a:rPr>
              <a:t> </a:t>
            </a:r>
            <a:endParaRPr lang="en-US" dirty="0" smtClean="0">
              <a:latin typeface="Nudi 01 e" pitchFamily="2" charset="0"/>
            </a:endParaRPr>
          </a:p>
        </p:txBody>
      </p:sp>
      <p:pic>
        <p:nvPicPr>
          <p:cNvPr id="11" name="Picture 10" descr="free-60-icons-0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7752" y="1838825"/>
            <a:ext cx="1440432" cy="144043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68674" y="3456177"/>
            <a:ext cx="25619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2806BA"/>
                </a:solidFill>
                <a:latin typeface="Nudi 01 e" pitchFamily="2" charset="0"/>
              </a:rPr>
              <a:t>¸</a:t>
            </a:r>
            <a:r>
              <a:rPr lang="en-US" sz="2800" b="1" dirty="0" err="1" smtClean="0">
                <a:solidFill>
                  <a:srgbClr val="2806BA"/>
                </a:solidFill>
                <a:latin typeface="Nudi 01 e" pitchFamily="2" charset="0"/>
              </a:rPr>
              <a:t>Á®zÀ</a:t>
            </a:r>
            <a:r>
              <a:rPr lang="en-US" sz="28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2800" b="1" dirty="0" err="1" smtClean="0">
                <a:solidFill>
                  <a:srgbClr val="2806BA"/>
                </a:solidFill>
                <a:latin typeface="Nudi 01 e" pitchFamily="2" charset="0"/>
              </a:rPr>
              <a:t>CºÀðvÉ¬Ä®è</a:t>
            </a:r>
            <a:endParaRPr lang="en-US" sz="28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4913" y="3979397"/>
            <a:ext cx="2456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Nudi 01 e" pitchFamily="2" charset="0"/>
              </a:rPr>
              <a:t>¨</a:t>
            </a:r>
            <a:r>
              <a:rPr lang="en-US" b="1" dirty="0" err="1" smtClean="0">
                <a:latin typeface="Nudi 01 e" pitchFamily="2" charset="0"/>
              </a:rPr>
              <a:t>ÁåAPï</a:t>
            </a:r>
            <a:r>
              <a:rPr lang="en-US" b="1" dirty="0" smtClean="0">
                <a:latin typeface="Nudi 01 e" pitchFamily="2" charset="0"/>
              </a:rPr>
              <a:t> oÉÃªÀtÂUÀ¼ÀÄ ¸</a:t>
            </a:r>
            <a:r>
              <a:rPr lang="en-US" b="1" dirty="0" err="1" smtClean="0">
                <a:latin typeface="Nudi 01 e" pitchFamily="2" charset="0"/>
              </a:rPr>
              <a:t>Á®zÀ</a:t>
            </a:r>
            <a:r>
              <a:rPr lang="en-US" b="1" dirty="0" smtClean="0">
                <a:latin typeface="Nudi 01 e" pitchFamily="2" charset="0"/>
              </a:rPr>
              <a:t> </a:t>
            </a:r>
            <a:r>
              <a:rPr lang="en-US" b="1" dirty="0" err="1" smtClean="0">
                <a:latin typeface="Nudi 01 e" pitchFamily="2" charset="0"/>
              </a:rPr>
              <a:t>CºÀðvÉAiÀÄ£ÀÄß</a:t>
            </a:r>
            <a:r>
              <a:rPr lang="en-US" b="1" dirty="0" smtClean="0">
                <a:latin typeface="Nudi 01 e" pitchFamily="2" charset="0"/>
              </a:rPr>
              <a:t> ¸</a:t>
            </a:r>
            <a:r>
              <a:rPr lang="en-US" b="1" dirty="0" err="1" smtClean="0">
                <a:latin typeface="Nudi 01 e" pitchFamily="2" charset="0"/>
              </a:rPr>
              <a:t>ÀÈ¶Ö¸ÀÄvÀÛªÉ</a:t>
            </a:r>
            <a:r>
              <a:rPr lang="en-US" b="1" dirty="0" smtClean="0">
                <a:latin typeface="Nudi 01 e" pitchFamily="2" charset="0"/>
              </a:rPr>
              <a:t> </a:t>
            </a:r>
            <a:endParaRPr lang="en-US" dirty="0" smtClean="0">
              <a:latin typeface="Nudi 01 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057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8"/>
          <p:cNvSpPr>
            <a:spLocks/>
          </p:cNvSpPr>
          <p:nvPr/>
        </p:nvSpPr>
        <p:spPr bwMode="auto">
          <a:xfrm>
            <a:off x="4756899" y="3545795"/>
            <a:ext cx="1731650" cy="1063169"/>
          </a:xfrm>
          <a:custGeom>
            <a:avLst/>
            <a:gdLst>
              <a:gd name="T0" fmla="*/ 1024 w 1798"/>
              <a:gd name="T1" fmla="*/ 1074 h 1104"/>
              <a:gd name="T2" fmla="*/ 1661 w 1798"/>
              <a:gd name="T3" fmla="*/ 762 h 1104"/>
              <a:gd name="T4" fmla="*/ 1792 w 1798"/>
              <a:gd name="T5" fmla="*/ 648 h 1104"/>
              <a:gd name="T6" fmla="*/ 1798 w 1798"/>
              <a:gd name="T7" fmla="*/ 623 h 1104"/>
              <a:gd name="T8" fmla="*/ 1793 w 1798"/>
              <a:gd name="T9" fmla="*/ 619 h 1104"/>
              <a:gd name="T10" fmla="*/ 1379 w 1798"/>
              <a:gd name="T11" fmla="*/ 222 h 1104"/>
              <a:gd name="T12" fmla="*/ 903 w 1798"/>
              <a:gd name="T13" fmla="*/ 21 h 1104"/>
              <a:gd name="T14" fmla="*/ 478 w 1798"/>
              <a:gd name="T15" fmla="*/ 72 h 1104"/>
              <a:gd name="T16" fmla="*/ 50 w 1798"/>
              <a:gd name="T17" fmla="*/ 405 h 1104"/>
              <a:gd name="T18" fmla="*/ 4 w 1798"/>
              <a:gd name="T19" fmla="*/ 470 h 1104"/>
              <a:gd name="T20" fmla="*/ 0 w 1798"/>
              <a:gd name="T21" fmla="*/ 509 h 1104"/>
              <a:gd name="T22" fmla="*/ 10 w 1798"/>
              <a:gd name="T23" fmla="*/ 531 h 1104"/>
              <a:gd name="T24" fmla="*/ 200 w 1798"/>
              <a:gd name="T25" fmla="*/ 809 h 1104"/>
              <a:gd name="T26" fmla="*/ 607 w 1798"/>
              <a:gd name="T27" fmla="*/ 1065 h 1104"/>
              <a:gd name="T28" fmla="*/ 1024 w 1798"/>
              <a:gd name="T29" fmla="*/ 1074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8" h="1104">
                <a:moveTo>
                  <a:pt x="1024" y="1074"/>
                </a:moveTo>
                <a:cubicBezTo>
                  <a:pt x="1262" y="1022"/>
                  <a:pt x="1470" y="910"/>
                  <a:pt x="1661" y="762"/>
                </a:cubicBezTo>
                <a:cubicBezTo>
                  <a:pt x="1707" y="727"/>
                  <a:pt x="1748" y="686"/>
                  <a:pt x="1792" y="648"/>
                </a:cubicBezTo>
                <a:cubicBezTo>
                  <a:pt x="1794" y="640"/>
                  <a:pt x="1796" y="632"/>
                  <a:pt x="1798" y="623"/>
                </a:cubicBezTo>
                <a:cubicBezTo>
                  <a:pt x="1796" y="622"/>
                  <a:pt x="1794" y="621"/>
                  <a:pt x="1793" y="619"/>
                </a:cubicBezTo>
                <a:cubicBezTo>
                  <a:pt x="1678" y="463"/>
                  <a:pt x="1540" y="330"/>
                  <a:pt x="1379" y="222"/>
                </a:cubicBezTo>
                <a:cubicBezTo>
                  <a:pt x="1234" y="124"/>
                  <a:pt x="1079" y="48"/>
                  <a:pt x="903" y="21"/>
                </a:cubicBezTo>
                <a:cubicBezTo>
                  <a:pt x="757" y="0"/>
                  <a:pt x="615" y="18"/>
                  <a:pt x="478" y="72"/>
                </a:cubicBezTo>
                <a:cubicBezTo>
                  <a:pt x="303" y="141"/>
                  <a:pt x="165" y="259"/>
                  <a:pt x="50" y="405"/>
                </a:cubicBezTo>
                <a:cubicBezTo>
                  <a:pt x="34" y="426"/>
                  <a:pt x="17" y="445"/>
                  <a:pt x="4" y="470"/>
                </a:cubicBezTo>
                <a:cubicBezTo>
                  <a:pt x="0" y="509"/>
                  <a:pt x="0" y="509"/>
                  <a:pt x="0" y="509"/>
                </a:cubicBezTo>
                <a:cubicBezTo>
                  <a:pt x="4" y="518"/>
                  <a:pt x="7" y="525"/>
                  <a:pt x="10" y="531"/>
                </a:cubicBezTo>
                <a:cubicBezTo>
                  <a:pt x="61" y="632"/>
                  <a:pt x="122" y="726"/>
                  <a:pt x="200" y="809"/>
                </a:cubicBezTo>
                <a:cubicBezTo>
                  <a:pt x="313" y="931"/>
                  <a:pt x="447" y="1019"/>
                  <a:pt x="607" y="1065"/>
                </a:cubicBezTo>
                <a:cubicBezTo>
                  <a:pt x="745" y="1104"/>
                  <a:pt x="884" y="1104"/>
                  <a:pt x="1024" y="1074"/>
                </a:cubicBezTo>
                <a:close/>
              </a:path>
            </a:pathLst>
          </a:custGeom>
          <a:solidFill>
            <a:srgbClr val="8BE1F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893762" y="1577772"/>
            <a:ext cx="1279264" cy="1732835"/>
          </a:xfrm>
          <a:custGeom>
            <a:avLst/>
            <a:gdLst>
              <a:gd name="T0" fmla="*/ 1032 w 1098"/>
              <a:gd name="T1" fmla="*/ 711 h 1799"/>
              <a:gd name="T2" fmla="*/ 644 w 1098"/>
              <a:gd name="T3" fmla="*/ 118 h 1799"/>
              <a:gd name="T4" fmla="*/ 515 w 1098"/>
              <a:gd name="T5" fmla="*/ 3 h 1799"/>
              <a:gd name="T6" fmla="*/ 489 w 1098"/>
              <a:gd name="T7" fmla="*/ 0 h 1799"/>
              <a:gd name="T8" fmla="*/ 486 w 1098"/>
              <a:gd name="T9" fmla="*/ 5 h 1799"/>
              <a:gd name="T10" fmla="*/ 143 w 1098"/>
              <a:gd name="T11" fmla="*/ 466 h 1799"/>
              <a:gd name="T12" fmla="*/ 4 w 1098"/>
              <a:gd name="T13" fmla="*/ 963 h 1799"/>
              <a:gd name="T14" fmla="*/ 107 w 1098"/>
              <a:gd name="T15" fmla="*/ 1379 h 1799"/>
              <a:gd name="T16" fmla="*/ 492 w 1098"/>
              <a:gd name="T17" fmla="*/ 1762 h 1799"/>
              <a:gd name="T18" fmla="*/ 562 w 1098"/>
              <a:gd name="T19" fmla="*/ 1799 h 1799"/>
              <a:gd name="T20" fmla="*/ 601 w 1098"/>
              <a:gd name="T21" fmla="*/ 1798 h 1799"/>
              <a:gd name="T22" fmla="*/ 621 w 1098"/>
              <a:gd name="T23" fmla="*/ 1785 h 1799"/>
              <a:gd name="T24" fmla="*/ 874 w 1098"/>
              <a:gd name="T25" fmla="*/ 1562 h 1799"/>
              <a:gd name="T26" fmla="*/ 1076 w 1098"/>
              <a:gd name="T27" fmla="*/ 1126 h 1799"/>
              <a:gd name="T28" fmla="*/ 1032 w 1098"/>
              <a:gd name="T29" fmla="*/ 711 h 1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98" h="1799">
                <a:moveTo>
                  <a:pt x="1032" y="711"/>
                </a:moveTo>
                <a:cubicBezTo>
                  <a:pt x="951" y="482"/>
                  <a:pt x="815" y="289"/>
                  <a:pt x="644" y="118"/>
                </a:cubicBezTo>
                <a:cubicBezTo>
                  <a:pt x="603" y="77"/>
                  <a:pt x="557" y="41"/>
                  <a:pt x="515" y="3"/>
                </a:cubicBezTo>
                <a:cubicBezTo>
                  <a:pt x="506" y="2"/>
                  <a:pt x="497" y="1"/>
                  <a:pt x="489" y="0"/>
                </a:cubicBezTo>
                <a:cubicBezTo>
                  <a:pt x="488" y="2"/>
                  <a:pt x="487" y="4"/>
                  <a:pt x="486" y="5"/>
                </a:cubicBezTo>
                <a:cubicBezTo>
                  <a:pt x="345" y="139"/>
                  <a:pt x="230" y="293"/>
                  <a:pt x="143" y="466"/>
                </a:cubicBezTo>
                <a:cubicBezTo>
                  <a:pt x="64" y="622"/>
                  <a:pt x="8" y="786"/>
                  <a:pt x="4" y="963"/>
                </a:cubicBezTo>
                <a:cubicBezTo>
                  <a:pt x="0" y="1111"/>
                  <a:pt x="36" y="1249"/>
                  <a:pt x="107" y="1379"/>
                </a:cubicBezTo>
                <a:cubicBezTo>
                  <a:pt x="198" y="1544"/>
                  <a:pt x="332" y="1666"/>
                  <a:pt x="492" y="1762"/>
                </a:cubicBezTo>
                <a:cubicBezTo>
                  <a:pt x="514" y="1775"/>
                  <a:pt x="535" y="1789"/>
                  <a:pt x="562" y="1799"/>
                </a:cubicBezTo>
                <a:cubicBezTo>
                  <a:pt x="601" y="1798"/>
                  <a:pt x="601" y="1798"/>
                  <a:pt x="601" y="1798"/>
                </a:cubicBezTo>
                <a:cubicBezTo>
                  <a:pt x="609" y="1793"/>
                  <a:pt x="615" y="1789"/>
                  <a:pt x="621" y="1785"/>
                </a:cubicBezTo>
                <a:cubicBezTo>
                  <a:pt x="715" y="1722"/>
                  <a:pt x="801" y="1649"/>
                  <a:pt x="874" y="1562"/>
                </a:cubicBezTo>
                <a:cubicBezTo>
                  <a:pt x="980" y="1435"/>
                  <a:pt x="1050" y="1291"/>
                  <a:pt x="1076" y="1126"/>
                </a:cubicBezTo>
                <a:cubicBezTo>
                  <a:pt x="1098" y="984"/>
                  <a:pt x="1080" y="846"/>
                  <a:pt x="1032" y="711"/>
                </a:cubicBezTo>
                <a:close/>
              </a:path>
            </a:pathLst>
          </a:custGeom>
          <a:solidFill>
            <a:srgbClr val="FFC00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56899" y="2527569"/>
            <a:ext cx="1476821" cy="1178138"/>
          </a:xfrm>
          <a:custGeom>
            <a:avLst/>
            <a:gdLst>
              <a:gd name="T0" fmla="*/ 1182 w 1534"/>
              <a:gd name="T1" fmla="*/ 904 h 1223"/>
              <a:gd name="T2" fmla="*/ 1499 w 1534"/>
              <a:gd name="T3" fmla="*/ 270 h 1223"/>
              <a:gd name="T4" fmla="*/ 1534 w 1534"/>
              <a:gd name="T5" fmla="*/ 100 h 1223"/>
              <a:gd name="T6" fmla="*/ 1523 w 1534"/>
              <a:gd name="T7" fmla="*/ 76 h 1223"/>
              <a:gd name="T8" fmla="*/ 1517 w 1534"/>
              <a:gd name="T9" fmla="*/ 76 h 1223"/>
              <a:gd name="T10" fmla="*/ 946 w 1534"/>
              <a:gd name="T11" fmla="*/ 12 h 1223"/>
              <a:gd name="T12" fmla="*/ 447 w 1534"/>
              <a:gd name="T13" fmla="*/ 142 h 1223"/>
              <a:gd name="T14" fmla="*/ 139 w 1534"/>
              <a:gd name="T15" fmla="*/ 440 h 1223"/>
              <a:gd name="T16" fmla="*/ 2 w 1534"/>
              <a:gd name="T17" fmla="*/ 965 h 1223"/>
              <a:gd name="T18" fmla="*/ 5 w 1534"/>
              <a:gd name="T19" fmla="*/ 1044 h 1223"/>
              <a:gd name="T20" fmla="*/ 25 w 1534"/>
              <a:gd name="T21" fmla="*/ 1077 h 1223"/>
              <a:gd name="T22" fmla="*/ 47 w 1534"/>
              <a:gd name="T23" fmla="*/ 1089 h 1223"/>
              <a:gd name="T24" fmla="*/ 366 w 1534"/>
              <a:gd name="T25" fmla="*/ 1195 h 1223"/>
              <a:gd name="T26" fmla="*/ 845 w 1534"/>
              <a:gd name="T27" fmla="*/ 1150 h 1223"/>
              <a:gd name="T28" fmla="*/ 1182 w 1534"/>
              <a:gd name="T29" fmla="*/ 904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4" h="1223">
                <a:moveTo>
                  <a:pt x="1182" y="904"/>
                </a:moveTo>
                <a:cubicBezTo>
                  <a:pt x="1339" y="718"/>
                  <a:pt x="1437" y="503"/>
                  <a:pt x="1499" y="270"/>
                </a:cubicBezTo>
                <a:cubicBezTo>
                  <a:pt x="1513" y="214"/>
                  <a:pt x="1522" y="157"/>
                  <a:pt x="1534" y="100"/>
                </a:cubicBezTo>
                <a:cubicBezTo>
                  <a:pt x="1530" y="92"/>
                  <a:pt x="1526" y="84"/>
                  <a:pt x="1523" y="76"/>
                </a:cubicBezTo>
                <a:cubicBezTo>
                  <a:pt x="1521" y="76"/>
                  <a:pt x="1519" y="77"/>
                  <a:pt x="1517" y="76"/>
                </a:cubicBezTo>
                <a:cubicBezTo>
                  <a:pt x="1331" y="21"/>
                  <a:pt x="1140" y="0"/>
                  <a:pt x="946" y="12"/>
                </a:cubicBezTo>
                <a:cubicBezTo>
                  <a:pt x="771" y="22"/>
                  <a:pt x="602" y="56"/>
                  <a:pt x="447" y="142"/>
                </a:cubicBezTo>
                <a:cubicBezTo>
                  <a:pt x="317" y="213"/>
                  <a:pt x="215" y="313"/>
                  <a:pt x="139" y="440"/>
                </a:cubicBezTo>
                <a:cubicBezTo>
                  <a:pt x="43" y="601"/>
                  <a:pt x="4" y="779"/>
                  <a:pt x="2" y="965"/>
                </a:cubicBezTo>
                <a:cubicBezTo>
                  <a:pt x="1" y="991"/>
                  <a:pt x="0" y="1016"/>
                  <a:pt x="5" y="1044"/>
                </a:cubicBezTo>
                <a:cubicBezTo>
                  <a:pt x="25" y="1077"/>
                  <a:pt x="25" y="1077"/>
                  <a:pt x="25" y="1077"/>
                </a:cubicBezTo>
                <a:cubicBezTo>
                  <a:pt x="34" y="1082"/>
                  <a:pt x="40" y="1086"/>
                  <a:pt x="47" y="1089"/>
                </a:cubicBezTo>
                <a:cubicBezTo>
                  <a:pt x="148" y="1138"/>
                  <a:pt x="254" y="1176"/>
                  <a:pt x="366" y="1195"/>
                </a:cubicBezTo>
                <a:cubicBezTo>
                  <a:pt x="530" y="1223"/>
                  <a:pt x="690" y="1211"/>
                  <a:pt x="845" y="1150"/>
                </a:cubicBezTo>
                <a:cubicBezTo>
                  <a:pt x="979" y="1098"/>
                  <a:pt x="1089" y="1013"/>
                  <a:pt x="1182" y="904"/>
                </a:cubicBezTo>
                <a:close/>
              </a:path>
            </a:pathLst>
          </a:custGeom>
          <a:solidFill>
            <a:srgbClr val="0090D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655451" y="3545795"/>
            <a:ext cx="1730464" cy="1063169"/>
          </a:xfrm>
          <a:custGeom>
            <a:avLst/>
            <a:gdLst>
              <a:gd name="T0" fmla="*/ 773 w 1797"/>
              <a:gd name="T1" fmla="*/ 1074 h 1104"/>
              <a:gd name="T2" fmla="*/ 136 w 1797"/>
              <a:gd name="T3" fmla="*/ 762 h 1104"/>
              <a:gd name="T4" fmla="*/ 6 w 1797"/>
              <a:gd name="T5" fmla="*/ 648 h 1104"/>
              <a:gd name="T6" fmla="*/ 0 w 1797"/>
              <a:gd name="T7" fmla="*/ 623 h 1104"/>
              <a:gd name="T8" fmla="*/ 4 w 1797"/>
              <a:gd name="T9" fmla="*/ 619 h 1104"/>
              <a:gd name="T10" fmla="*/ 418 w 1797"/>
              <a:gd name="T11" fmla="*/ 222 h 1104"/>
              <a:gd name="T12" fmla="*/ 895 w 1797"/>
              <a:gd name="T13" fmla="*/ 21 h 1104"/>
              <a:gd name="T14" fmla="*/ 1320 w 1797"/>
              <a:gd name="T15" fmla="*/ 72 h 1104"/>
              <a:gd name="T16" fmla="*/ 1748 w 1797"/>
              <a:gd name="T17" fmla="*/ 405 h 1104"/>
              <a:gd name="T18" fmla="*/ 1794 w 1797"/>
              <a:gd name="T19" fmla="*/ 470 h 1104"/>
              <a:gd name="T20" fmla="*/ 1797 w 1797"/>
              <a:gd name="T21" fmla="*/ 509 h 1104"/>
              <a:gd name="T22" fmla="*/ 1787 w 1797"/>
              <a:gd name="T23" fmla="*/ 531 h 1104"/>
              <a:gd name="T24" fmla="*/ 1598 w 1797"/>
              <a:gd name="T25" fmla="*/ 809 h 1104"/>
              <a:gd name="T26" fmla="*/ 1190 w 1797"/>
              <a:gd name="T27" fmla="*/ 1065 h 1104"/>
              <a:gd name="T28" fmla="*/ 773 w 1797"/>
              <a:gd name="T29" fmla="*/ 1074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7" h="1104">
                <a:moveTo>
                  <a:pt x="773" y="1074"/>
                </a:moveTo>
                <a:cubicBezTo>
                  <a:pt x="536" y="1022"/>
                  <a:pt x="327" y="910"/>
                  <a:pt x="136" y="762"/>
                </a:cubicBezTo>
                <a:cubicBezTo>
                  <a:pt x="91" y="727"/>
                  <a:pt x="49" y="686"/>
                  <a:pt x="6" y="648"/>
                </a:cubicBezTo>
                <a:cubicBezTo>
                  <a:pt x="4" y="640"/>
                  <a:pt x="2" y="632"/>
                  <a:pt x="0" y="623"/>
                </a:cubicBezTo>
                <a:cubicBezTo>
                  <a:pt x="1" y="622"/>
                  <a:pt x="3" y="621"/>
                  <a:pt x="4" y="619"/>
                </a:cubicBezTo>
                <a:cubicBezTo>
                  <a:pt x="119" y="463"/>
                  <a:pt x="258" y="330"/>
                  <a:pt x="418" y="222"/>
                </a:cubicBezTo>
                <a:cubicBezTo>
                  <a:pt x="564" y="124"/>
                  <a:pt x="719" y="48"/>
                  <a:pt x="895" y="21"/>
                </a:cubicBezTo>
                <a:cubicBezTo>
                  <a:pt x="1041" y="0"/>
                  <a:pt x="1183" y="18"/>
                  <a:pt x="1320" y="72"/>
                </a:cubicBezTo>
                <a:cubicBezTo>
                  <a:pt x="1495" y="141"/>
                  <a:pt x="1633" y="259"/>
                  <a:pt x="1748" y="405"/>
                </a:cubicBezTo>
                <a:cubicBezTo>
                  <a:pt x="1764" y="426"/>
                  <a:pt x="1780" y="445"/>
                  <a:pt x="1794" y="470"/>
                </a:cubicBezTo>
                <a:cubicBezTo>
                  <a:pt x="1797" y="509"/>
                  <a:pt x="1797" y="509"/>
                  <a:pt x="1797" y="509"/>
                </a:cubicBezTo>
                <a:cubicBezTo>
                  <a:pt x="1793" y="518"/>
                  <a:pt x="1791" y="525"/>
                  <a:pt x="1787" y="531"/>
                </a:cubicBezTo>
                <a:cubicBezTo>
                  <a:pt x="1737" y="632"/>
                  <a:pt x="1675" y="726"/>
                  <a:pt x="1598" y="809"/>
                </a:cubicBezTo>
                <a:cubicBezTo>
                  <a:pt x="1485" y="931"/>
                  <a:pt x="1350" y="1019"/>
                  <a:pt x="1190" y="1065"/>
                </a:cubicBezTo>
                <a:cubicBezTo>
                  <a:pt x="1052" y="1104"/>
                  <a:pt x="913" y="1104"/>
                  <a:pt x="773" y="1074"/>
                </a:cubicBezTo>
                <a:close/>
              </a:path>
            </a:pathLst>
          </a:custGeom>
          <a:solidFill>
            <a:srgbClr val="E9433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2820201" y="2514532"/>
            <a:ext cx="1475636" cy="1178138"/>
          </a:xfrm>
          <a:custGeom>
            <a:avLst/>
            <a:gdLst>
              <a:gd name="T0" fmla="*/ 352 w 1533"/>
              <a:gd name="T1" fmla="*/ 904 h 1223"/>
              <a:gd name="T2" fmla="*/ 34 w 1533"/>
              <a:gd name="T3" fmla="*/ 270 h 1223"/>
              <a:gd name="T4" fmla="*/ 0 w 1533"/>
              <a:gd name="T5" fmla="*/ 100 h 1223"/>
              <a:gd name="T6" fmla="*/ 10 w 1533"/>
              <a:gd name="T7" fmla="*/ 76 h 1223"/>
              <a:gd name="T8" fmla="*/ 16 w 1533"/>
              <a:gd name="T9" fmla="*/ 76 h 1223"/>
              <a:gd name="T10" fmla="*/ 587 w 1533"/>
              <a:gd name="T11" fmla="*/ 12 h 1223"/>
              <a:gd name="T12" fmla="*/ 1087 w 1533"/>
              <a:gd name="T13" fmla="*/ 142 h 1223"/>
              <a:gd name="T14" fmla="*/ 1394 w 1533"/>
              <a:gd name="T15" fmla="*/ 440 h 1223"/>
              <a:gd name="T16" fmla="*/ 1531 w 1533"/>
              <a:gd name="T17" fmla="*/ 965 h 1223"/>
              <a:gd name="T18" fmla="*/ 1529 w 1533"/>
              <a:gd name="T19" fmla="*/ 1044 h 1223"/>
              <a:gd name="T20" fmla="*/ 1508 w 1533"/>
              <a:gd name="T21" fmla="*/ 1077 h 1223"/>
              <a:gd name="T22" fmla="*/ 1486 w 1533"/>
              <a:gd name="T23" fmla="*/ 1089 h 1223"/>
              <a:gd name="T24" fmla="*/ 1167 w 1533"/>
              <a:gd name="T25" fmla="*/ 1195 h 1223"/>
              <a:gd name="T26" fmla="*/ 688 w 1533"/>
              <a:gd name="T27" fmla="*/ 1150 h 1223"/>
              <a:gd name="T28" fmla="*/ 352 w 1533"/>
              <a:gd name="T29" fmla="*/ 904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3" h="1223">
                <a:moveTo>
                  <a:pt x="352" y="904"/>
                </a:moveTo>
                <a:cubicBezTo>
                  <a:pt x="194" y="719"/>
                  <a:pt x="96" y="503"/>
                  <a:pt x="34" y="270"/>
                </a:cubicBezTo>
                <a:cubicBezTo>
                  <a:pt x="20" y="214"/>
                  <a:pt x="11" y="157"/>
                  <a:pt x="0" y="100"/>
                </a:cubicBezTo>
                <a:cubicBezTo>
                  <a:pt x="3" y="92"/>
                  <a:pt x="7" y="84"/>
                  <a:pt x="10" y="76"/>
                </a:cubicBezTo>
                <a:cubicBezTo>
                  <a:pt x="12" y="76"/>
                  <a:pt x="14" y="77"/>
                  <a:pt x="16" y="76"/>
                </a:cubicBezTo>
                <a:cubicBezTo>
                  <a:pt x="203" y="22"/>
                  <a:pt x="393" y="0"/>
                  <a:pt x="587" y="12"/>
                </a:cubicBezTo>
                <a:cubicBezTo>
                  <a:pt x="762" y="22"/>
                  <a:pt x="931" y="56"/>
                  <a:pt x="1087" y="142"/>
                </a:cubicBezTo>
                <a:cubicBezTo>
                  <a:pt x="1216" y="213"/>
                  <a:pt x="1318" y="313"/>
                  <a:pt x="1394" y="440"/>
                </a:cubicBezTo>
                <a:cubicBezTo>
                  <a:pt x="1490" y="601"/>
                  <a:pt x="1529" y="779"/>
                  <a:pt x="1531" y="965"/>
                </a:cubicBezTo>
                <a:cubicBezTo>
                  <a:pt x="1532" y="991"/>
                  <a:pt x="1533" y="1016"/>
                  <a:pt x="1529" y="1044"/>
                </a:cubicBezTo>
                <a:cubicBezTo>
                  <a:pt x="1508" y="1077"/>
                  <a:pt x="1508" y="1077"/>
                  <a:pt x="1508" y="1077"/>
                </a:cubicBezTo>
                <a:cubicBezTo>
                  <a:pt x="1499" y="1082"/>
                  <a:pt x="1493" y="1086"/>
                  <a:pt x="1486" y="1089"/>
                </a:cubicBezTo>
                <a:cubicBezTo>
                  <a:pt x="1385" y="1138"/>
                  <a:pt x="1279" y="1176"/>
                  <a:pt x="1167" y="1195"/>
                </a:cubicBezTo>
                <a:cubicBezTo>
                  <a:pt x="1003" y="1223"/>
                  <a:pt x="843" y="1211"/>
                  <a:pt x="688" y="1150"/>
                </a:cubicBezTo>
                <a:cubicBezTo>
                  <a:pt x="555" y="1098"/>
                  <a:pt x="444" y="1013"/>
                  <a:pt x="352" y="904"/>
                </a:cubicBezTo>
                <a:close/>
              </a:path>
            </a:pathLst>
          </a:custGeom>
          <a:solidFill>
            <a:srgbClr val="92D05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6" name="Rectangle 15"/>
          <p:cNvSpPr/>
          <p:nvPr/>
        </p:nvSpPr>
        <p:spPr>
          <a:xfrm>
            <a:off x="6233720" y="2112070"/>
            <a:ext cx="2613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Nudi 01 e" pitchFamily="2" charset="0"/>
              </a:rPr>
              <a:t>G½vÁAiÀÄzÀ </a:t>
            </a:r>
            <a:r>
              <a:rPr lang="en-US" sz="2400" b="1" dirty="0" err="1" smtClean="0">
                <a:latin typeface="Nudi 01 e" pitchFamily="2" charset="0"/>
              </a:rPr>
              <a:t>C¨sÁå¸ÀªÀ£ÀÄß</a:t>
            </a:r>
            <a:r>
              <a:rPr lang="en-US" sz="2400" b="1" dirty="0" smtClean="0">
                <a:latin typeface="Nudi 01 e" pitchFamily="2" charset="0"/>
              </a:rPr>
              <a:t> gÀÆrü¹j</a:t>
            </a:r>
            <a:endParaRPr lang="en-US" sz="2400" b="1" dirty="0">
              <a:latin typeface="Nudi 01 e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57200" y="1471219"/>
            <a:ext cx="2641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Nudi 01 e" pitchFamily="2" charset="0"/>
              </a:rPr>
              <a:t>amï</a:t>
            </a:r>
            <a:r>
              <a:rPr lang="en-US" sz="2400" b="1" dirty="0" smtClean="0">
                <a:latin typeface="Nudi 01 e" pitchFamily="2" charset="0"/>
              </a:rPr>
              <a:t> ¥</a:t>
            </a:r>
            <a:r>
              <a:rPr lang="en-US" sz="2400" b="1" dirty="0" err="1" smtClean="0">
                <a:latin typeface="Nudi 01 e" pitchFamily="2" charset="0"/>
              </a:rPr>
              <a:t>sÀAqï</a:t>
            </a:r>
            <a:r>
              <a:rPr lang="en-US" sz="2400" b="1" dirty="0" smtClean="0">
                <a:latin typeface="Nudi 01 e" pitchFamily="2" charset="0"/>
              </a:rPr>
              <a:t>, ¸</a:t>
            </a:r>
            <a:r>
              <a:rPr lang="en-US" sz="2400" b="1" dirty="0" err="1" smtClean="0">
                <a:latin typeface="Nudi 01 e" pitchFamily="2" charset="0"/>
              </a:rPr>
              <a:t>ÁºÀÄPÁgÀjAzÀ</a:t>
            </a:r>
            <a:r>
              <a:rPr lang="en-US" sz="2400" b="1" dirty="0" smtClean="0">
                <a:latin typeface="Nudi 01 e" pitchFamily="2" charset="0"/>
              </a:rPr>
              <a:t> º</a:t>
            </a:r>
            <a:r>
              <a:rPr lang="en-US" sz="2400" b="1" dirty="0" err="1" smtClean="0">
                <a:latin typeface="Nudi 01 e" pitchFamily="2" charset="0"/>
              </a:rPr>
              <a:t>ÀtzÀ</a:t>
            </a:r>
            <a:r>
              <a:rPr lang="en-US" sz="2400" b="1" dirty="0" smtClean="0">
                <a:latin typeface="Nudi 01 e" pitchFamily="2" charset="0"/>
              </a:rPr>
              <a:t> ¨</a:t>
            </a:r>
            <a:r>
              <a:rPr lang="en-US" sz="2400" b="1" dirty="0" err="1" smtClean="0">
                <a:latin typeface="Nudi 01 e" pitchFamily="2" charset="0"/>
              </a:rPr>
              <a:t>sÀzÀævÉUÉ</a:t>
            </a:r>
            <a:r>
              <a:rPr lang="en-US" sz="2400" b="1" dirty="0" smtClean="0">
                <a:latin typeface="Nudi 01 e" pitchFamily="2" charset="0"/>
              </a:rPr>
              <a:t> §</a:t>
            </a:r>
            <a:r>
              <a:rPr lang="en-US" sz="2400" b="1" dirty="0" err="1" smtClean="0">
                <a:latin typeface="Nudi 01 e" pitchFamily="2" charset="0"/>
              </a:rPr>
              <a:t>gÀÄªÀ</a:t>
            </a:r>
            <a:r>
              <a:rPr lang="en-US" sz="2400" b="1" dirty="0" smtClean="0">
                <a:latin typeface="Nudi 01 e" pitchFamily="2" charset="0"/>
              </a:rPr>
              <a:t> C¥ÁAiÀÄUÀ¼À£ÀÄß vÀ¦à¹j</a:t>
            </a:r>
            <a:endParaRPr lang="en-IN" sz="2400" dirty="0">
              <a:latin typeface="Nudi 01 e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79736" y="1009554"/>
            <a:ext cx="2463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Nudi 01 e" pitchFamily="2" charset="0"/>
              </a:rPr>
              <a:t>º</a:t>
            </a:r>
            <a:r>
              <a:rPr lang="en-US" sz="2400" b="1" dirty="0" err="1" smtClean="0">
                <a:latin typeface="Nudi 01 e" pitchFamily="2" charset="0"/>
              </a:rPr>
              <a:t>Àt</a:t>
            </a:r>
            <a:r>
              <a:rPr lang="en-US" sz="2400" b="1" dirty="0" smtClean="0">
                <a:latin typeface="Nudi 01 e" pitchFamily="2" charset="0"/>
              </a:rPr>
              <a:t> ¨</a:t>
            </a:r>
            <a:r>
              <a:rPr lang="en-US" sz="2400" b="1" dirty="0" err="1" smtClean="0">
                <a:latin typeface="Nudi 01 e" pitchFamily="2" charset="0"/>
              </a:rPr>
              <a:t>sÀzÀæªÁVgÀ</a:t>
            </a:r>
            <a:r>
              <a:rPr lang="en-US" sz="2400" b="1" dirty="0" smtClean="0">
                <a:latin typeface="Nudi 01 e" pitchFamily="2" charset="0"/>
              </a:rPr>
              <a:t>°</a:t>
            </a:r>
            <a:endParaRPr lang="en-IN" sz="2400" dirty="0">
              <a:latin typeface="Nudi 01 e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88549" y="3966754"/>
            <a:ext cx="18696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Nudi 01 e" pitchFamily="2" charset="0"/>
              </a:rPr>
              <a:t>§</a:t>
            </a:r>
            <a:r>
              <a:rPr lang="en-US" sz="2400" b="1" dirty="0" err="1" smtClean="0">
                <a:latin typeface="Nudi 01 e" pitchFamily="2" charset="0"/>
              </a:rPr>
              <a:t>rØ</a:t>
            </a:r>
            <a:r>
              <a:rPr lang="en-US" sz="2400" b="1" dirty="0" smtClean="0">
                <a:latin typeface="Nudi 01 e" pitchFamily="2" charset="0"/>
              </a:rPr>
              <a:t> UÀ½¹j</a:t>
            </a:r>
            <a:endParaRPr lang="en-US" sz="2400" b="1" dirty="0">
              <a:latin typeface="Nudi 01 e" pitchFamily="2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89147" y="3943366"/>
            <a:ext cx="18696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latin typeface="Nudi 01 e" pitchFamily="2" charset="0"/>
              </a:rPr>
              <a:t>¸Á®UÀ¼ÀÄ</a:t>
            </a:r>
            <a:endParaRPr lang="en-US" sz="2400" b="1" dirty="0">
              <a:latin typeface="Nudi 01 e" pitchFamily="2" charset="0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57200" y="-1240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¨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ÁåAPÀÄ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AiÀiÁPÉ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¨ÉÃPÀÄ?</a:t>
            </a:r>
            <a:endParaRPr lang="en-US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252133" y="5126821"/>
            <a:ext cx="47921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latin typeface="Nudi 01 e" pitchFamily="2" charset="0"/>
              </a:rPr>
              <a:t>ZÉPï</a:t>
            </a:r>
            <a:r>
              <a:rPr lang="en-US" sz="2400" b="1" dirty="0" smtClean="0">
                <a:latin typeface="Nudi 01 e" pitchFamily="2" charset="0"/>
              </a:rPr>
              <a:t>/</a:t>
            </a:r>
            <a:r>
              <a:rPr lang="en-US" sz="2400" b="1" dirty="0" err="1" smtClean="0">
                <a:latin typeface="Nudi 01 e" pitchFamily="2" charset="0"/>
              </a:rPr>
              <a:t>rªÀiÁAqï</a:t>
            </a:r>
            <a:r>
              <a:rPr lang="en-US" sz="2400" b="1" dirty="0" smtClean="0">
                <a:latin typeface="Nudi 01 e" pitchFamily="2" charset="0"/>
              </a:rPr>
              <a:t> </a:t>
            </a:r>
            <a:r>
              <a:rPr lang="en-US" sz="2400" b="1" dirty="0" err="1" smtClean="0">
                <a:latin typeface="Nudi 01 e" pitchFamily="2" charset="0"/>
              </a:rPr>
              <a:t>qÁæ¥sïÖ</a:t>
            </a:r>
            <a:r>
              <a:rPr lang="en-US" sz="2400" b="1" dirty="0" smtClean="0">
                <a:latin typeface="Nudi 01 e" pitchFamily="2" charset="0"/>
              </a:rPr>
              <a:t> §¼À¹ º</a:t>
            </a:r>
            <a:r>
              <a:rPr lang="en-US" sz="2400" b="1" dirty="0" err="1" smtClean="0">
                <a:latin typeface="Nudi 01 e" pitchFamily="2" charset="0"/>
              </a:rPr>
              <a:t>Àt</a:t>
            </a:r>
            <a:r>
              <a:rPr lang="en-US" sz="2400" b="1" dirty="0" smtClean="0">
                <a:latin typeface="Nudi 01 e" pitchFamily="2" charset="0"/>
              </a:rPr>
              <a:t> ¸</a:t>
            </a:r>
            <a:r>
              <a:rPr lang="en-US" sz="2400" b="1" dirty="0" err="1" smtClean="0">
                <a:latin typeface="Nudi 01 e" pitchFamily="2" charset="0"/>
              </a:rPr>
              <a:t>ÀAzÁAiÀÄ</a:t>
            </a:r>
            <a:r>
              <a:rPr lang="en-US" sz="2400" b="1" dirty="0" smtClean="0">
                <a:latin typeface="Nudi 01 e" pitchFamily="2" charset="0"/>
              </a:rPr>
              <a:t> ª</a:t>
            </a:r>
            <a:r>
              <a:rPr lang="en-US" sz="2400" b="1" dirty="0" err="1" smtClean="0">
                <a:latin typeface="Nudi 01 e" pitchFamily="2" charset="0"/>
              </a:rPr>
              <a:t>ÀiÁrj</a:t>
            </a:r>
            <a:endParaRPr lang="en-US" sz="2400" b="1" dirty="0">
              <a:latin typeface="Nudi 01 e" pitchFamily="2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907582" y="2877991"/>
            <a:ext cx="1282440" cy="2032703"/>
            <a:chOff x="3907582" y="3301295"/>
            <a:chExt cx="1282440" cy="2032703"/>
          </a:xfrm>
          <a:solidFill>
            <a:schemeClr val="bg1"/>
          </a:solidFill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240637" y="5035315"/>
              <a:ext cx="649517" cy="157639"/>
            </a:xfrm>
            <a:custGeom>
              <a:avLst/>
              <a:gdLst>
                <a:gd name="T0" fmla="*/ 611 w 674"/>
                <a:gd name="T1" fmla="*/ 3 h 164"/>
                <a:gd name="T2" fmla="*/ 672 w 674"/>
                <a:gd name="T3" fmla="*/ 47 h 164"/>
                <a:gd name="T4" fmla="*/ 621 w 674"/>
                <a:gd name="T5" fmla="*/ 98 h 164"/>
                <a:gd name="T6" fmla="*/ 58 w 674"/>
                <a:gd name="T7" fmla="*/ 160 h 164"/>
                <a:gd name="T8" fmla="*/ 2 w 674"/>
                <a:gd name="T9" fmla="*/ 116 h 164"/>
                <a:gd name="T10" fmla="*/ 53 w 674"/>
                <a:gd name="T11" fmla="*/ 66 h 164"/>
                <a:gd name="T12" fmla="*/ 553 w 674"/>
                <a:gd name="T13" fmla="*/ 11 h 164"/>
                <a:gd name="T14" fmla="*/ 611 w 674"/>
                <a:gd name="T15" fmla="*/ 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4" h="164">
                  <a:moveTo>
                    <a:pt x="611" y="3"/>
                  </a:moveTo>
                  <a:cubicBezTo>
                    <a:pt x="644" y="0"/>
                    <a:pt x="669" y="13"/>
                    <a:pt x="672" y="47"/>
                  </a:cubicBezTo>
                  <a:cubicBezTo>
                    <a:pt x="674" y="80"/>
                    <a:pt x="651" y="95"/>
                    <a:pt x="621" y="98"/>
                  </a:cubicBezTo>
                  <a:cubicBezTo>
                    <a:pt x="433" y="119"/>
                    <a:pt x="245" y="140"/>
                    <a:pt x="58" y="160"/>
                  </a:cubicBezTo>
                  <a:cubicBezTo>
                    <a:pt x="26" y="164"/>
                    <a:pt x="4" y="148"/>
                    <a:pt x="2" y="116"/>
                  </a:cubicBezTo>
                  <a:cubicBezTo>
                    <a:pt x="0" y="84"/>
                    <a:pt x="22" y="69"/>
                    <a:pt x="53" y="66"/>
                  </a:cubicBezTo>
                  <a:cubicBezTo>
                    <a:pt x="220" y="47"/>
                    <a:pt x="386" y="29"/>
                    <a:pt x="553" y="11"/>
                  </a:cubicBezTo>
                  <a:cubicBezTo>
                    <a:pt x="572" y="8"/>
                    <a:pt x="592" y="6"/>
                    <a:pt x="611" y="3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240637" y="4884788"/>
              <a:ext cx="650702" cy="157639"/>
            </a:xfrm>
            <a:custGeom>
              <a:avLst/>
              <a:gdLst>
                <a:gd name="T0" fmla="*/ 64 w 676"/>
                <a:gd name="T1" fmla="*/ 159 h 163"/>
                <a:gd name="T2" fmla="*/ 3 w 676"/>
                <a:gd name="T3" fmla="*/ 115 h 163"/>
                <a:gd name="T4" fmla="*/ 54 w 676"/>
                <a:gd name="T5" fmla="*/ 66 h 163"/>
                <a:gd name="T6" fmla="*/ 605 w 676"/>
                <a:gd name="T7" fmla="*/ 4 h 163"/>
                <a:gd name="T8" fmla="*/ 672 w 676"/>
                <a:gd name="T9" fmla="*/ 44 h 163"/>
                <a:gd name="T10" fmla="*/ 614 w 676"/>
                <a:gd name="T11" fmla="*/ 98 h 163"/>
                <a:gd name="T12" fmla="*/ 64 w 676"/>
                <a:gd name="T13" fmla="*/ 15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63">
                  <a:moveTo>
                    <a:pt x="64" y="159"/>
                  </a:moveTo>
                  <a:cubicBezTo>
                    <a:pt x="30" y="163"/>
                    <a:pt x="5" y="150"/>
                    <a:pt x="3" y="115"/>
                  </a:cubicBezTo>
                  <a:cubicBezTo>
                    <a:pt x="0" y="83"/>
                    <a:pt x="23" y="69"/>
                    <a:pt x="54" y="66"/>
                  </a:cubicBezTo>
                  <a:cubicBezTo>
                    <a:pt x="238" y="45"/>
                    <a:pt x="421" y="25"/>
                    <a:pt x="605" y="4"/>
                  </a:cubicBezTo>
                  <a:cubicBezTo>
                    <a:pt x="638" y="0"/>
                    <a:pt x="669" y="6"/>
                    <a:pt x="672" y="44"/>
                  </a:cubicBezTo>
                  <a:cubicBezTo>
                    <a:pt x="676" y="82"/>
                    <a:pt x="649" y="94"/>
                    <a:pt x="614" y="98"/>
                  </a:cubicBezTo>
                  <a:cubicBezTo>
                    <a:pt x="431" y="118"/>
                    <a:pt x="247" y="139"/>
                    <a:pt x="64" y="159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346125" y="5201250"/>
              <a:ext cx="434987" cy="132748"/>
            </a:xfrm>
            <a:custGeom>
              <a:avLst/>
              <a:gdLst>
                <a:gd name="T0" fmla="*/ 45 w 452"/>
                <a:gd name="T1" fmla="*/ 138 h 138"/>
                <a:gd name="T2" fmla="*/ 9 w 452"/>
                <a:gd name="T3" fmla="*/ 93 h 138"/>
                <a:gd name="T4" fmla="*/ 60 w 452"/>
                <a:gd name="T5" fmla="*/ 40 h 138"/>
                <a:gd name="T6" fmla="*/ 324 w 452"/>
                <a:gd name="T7" fmla="*/ 10 h 138"/>
                <a:gd name="T8" fmla="*/ 391 w 452"/>
                <a:gd name="T9" fmla="*/ 2 h 138"/>
                <a:gd name="T10" fmla="*/ 448 w 452"/>
                <a:gd name="T11" fmla="*/ 44 h 138"/>
                <a:gd name="T12" fmla="*/ 404 w 452"/>
                <a:gd name="T13" fmla="*/ 96 h 138"/>
                <a:gd name="T14" fmla="*/ 45 w 452"/>
                <a:gd name="T1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138">
                  <a:moveTo>
                    <a:pt x="45" y="138"/>
                  </a:moveTo>
                  <a:cubicBezTo>
                    <a:pt x="36" y="127"/>
                    <a:pt x="13" y="112"/>
                    <a:pt x="9" y="93"/>
                  </a:cubicBezTo>
                  <a:cubicBezTo>
                    <a:pt x="0" y="57"/>
                    <a:pt x="29" y="43"/>
                    <a:pt x="60" y="40"/>
                  </a:cubicBezTo>
                  <a:cubicBezTo>
                    <a:pt x="148" y="29"/>
                    <a:pt x="236" y="20"/>
                    <a:pt x="324" y="10"/>
                  </a:cubicBezTo>
                  <a:cubicBezTo>
                    <a:pt x="346" y="8"/>
                    <a:pt x="368" y="4"/>
                    <a:pt x="391" y="2"/>
                  </a:cubicBezTo>
                  <a:cubicBezTo>
                    <a:pt x="422" y="0"/>
                    <a:pt x="445" y="11"/>
                    <a:pt x="448" y="44"/>
                  </a:cubicBezTo>
                  <a:cubicBezTo>
                    <a:pt x="452" y="75"/>
                    <a:pt x="434" y="92"/>
                    <a:pt x="404" y="96"/>
                  </a:cubicBezTo>
                  <a:cubicBezTo>
                    <a:pt x="290" y="110"/>
                    <a:pt x="175" y="123"/>
                    <a:pt x="45" y="138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907582" y="3301295"/>
              <a:ext cx="1282440" cy="1570456"/>
            </a:xfrm>
            <a:custGeom>
              <a:avLst/>
              <a:gdLst>
                <a:gd name="T0" fmla="*/ 434 w 1331"/>
                <a:gd name="T1" fmla="*/ 175 h 1630"/>
                <a:gd name="T2" fmla="*/ 39 w 1331"/>
                <a:gd name="T3" fmla="*/ 836 h 1630"/>
                <a:gd name="T4" fmla="*/ 234 w 1331"/>
                <a:gd name="T5" fmla="*/ 1210 h 1630"/>
                <a:gd name="T6" fmla="*/ 349 w 1331"/>
                <a:gd name="T7" fmla="*/ 1486 h 1630"/>
                <a:gd name="T8" fmla="*/ 501 w 1331"/>
                <a:gd name="T9" fmla="*/ 1629 h 1630"/>
                <a:gd name="T10" fmla="*/ 681 w 1331"/>
                <a:gd name="T11" fmla="*/ 1630 h 1630"/>
                <a:gd name="T12" fmla="*/ 857 w 1331"/>
                <a:gd name="T13" fmla="*/ 1630 h 1630"/>
                <a:gd name="T14" fmla="*/ 1016 w 1331"/>
                <a:gd name="T15" fmla="*/ 1476 h 1630"/>
                <a:gd name="T16" fmla="*/ 1122 w 1331"/>
                <a:gd name="T17" fmla="*/ 1219 h 1630"/>
                <a:gd name="T18" fmla="*/ 1277 w 1331"/>
                <a:gd name="T19" fmla="*/ 988 h 1630"/>
                <a:gd name="T20" fmla="*/ 1331 w 1331"/>
                <a:gd name="T21" fmla="*/ 768 h 1630"/>
                <a:gd name="T22" fmla="*/ 434 w 1331"/>
                <a:gd name="T23" fmla="*/ 175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1" h="1630">
                  <a:moveTo>
                    <a:pt x="434" y="175"/>
                  </a:moveTo>
                  <a:cubicBezTo>
                    <a:pt x="168" y="284"/>
                    <a:pt x="0" y="562"/>
                    <a:pt x="39" y="836"/>
                  </a:cubicBezTo>
                  <a:cubicBezTo>
                    <a:pt x="59" y="983"/>
                    <a:pt x="138" y="1103"/>
                    <a:pt x="234" y="1210"/>
                  </a:cubicBezTo>
                  <a:cubicBezTo>
                    <a:pt x="306" y="1290"/>
                    <a:pt x="346" y="1378"/>
                    <a:pt x="349" y="1486"/>
                  </a:cubicBezTo>
                  <a:cubicBezTo>
                    <a:pt x="351" y="1575"/>
                    <a:pt x="410" y="1628"/>
                    <a:pt x="501" y="1629"/>
                  </a:cubicBezTo>
                  <a:cubicBezTo>
                    <a:pt x="561" y="1630"/>
                    <a:pt x="621" y="1630"/>
                    <a:pt x="681" y="1630"/>
                  </a:cubicBezTo>
                  <a:cubicBezTo>
                    <a:pt x="739" y="1630"/>
                    <a:pt x="798" y="1630"/>
                    <a:pt x="857" y="1630"/>
                  </a:cubicBezTo>
                  <a:cubicBezTo>
                    <a:pt x="958" y="1629"/>
                    <a:pt x="1012" y="1578"/>
                    <a:pt x="1016" y="1476"/>
                  </a:cubicBezTo>
                  <a:cubicBezTo>
                    <a:pt x="1020" y="1377"/>
                    <a:pt x="1060" y="1296"/>
                    <a:pt x="1122" y="1219"/>
                  </a:cubicBezTo>
                  <a:cubicBezTo>
                    <a:pt x="1180" y="1147"/>
                    <a:pt x="1237" y="1071"/>
                    <a:pt x="1277" y="988"/>
                  </a:cubicBezTo>
                  <a:cubicBezTo>
                    <a:pt x="1309" y="921"/>
                    <a:pt x="1331" y="842"/>
                    <a:pt x="1331" y="768"/>
                  </a:cubicBezTo>
                  <a:cubicBezTo>
                    <a:pt x="1331" y="309"/>
                    <a:pt x="860" y="0"/>
                    <a:pt x="434" y="175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3907582" y="3472729"/>
            <a:ext cx="13546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b="1" dirty="0" smtClean="0">
                <a:latin typeface="Nudi 01 e" pitchFamily="2" charset="0"/>
              </a:rPr>
              <a:t>¨</a:t>
            </a:r>
            <a:r>
              <a:rPr lang="en-US" sz="2400" b="1" dirty="0" err="1" smtClean="0">
                <a:latin typeface="Nudi 01 e" pitchFamily="2" charset="0"/>
              </a:rPr>
              <a:t>ÁåAPï</a:t>
            </a:r>
            <a:endParaRPr lang="en-IN" sz="2400" b="1" dirty="0">
              <a:latin typeface="+mj-lt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379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455864" y="1857537"/>
            <a:ext cx="8265677" cy="3493149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-6836" y="5446570"/>
            <a:ext cx="9150837" cy="8003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-1378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SÁvÉ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vÉgÉAiÀÄ®Ä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¨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ÉÃPÁzÀ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zÁR¯É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¥ÀvÀæUÀ¼ÀÄ</a:t>
            </a:r>
            <a:endParaRPr lang="en-IN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8000" y="5407344"/>
            <a:ext cx="827193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Nudi 01 e" pitchFamily="2" charset="0"/>
              </a:rPr>
              <a:t>AiÀiÁªÀÅzÉÃ</a:t>
            </a:r>
            <a:r>
              <a:rPr lang="en-US" sz="2000" b="1" dirty="0" smtClean="0">
                <a:latin typeface="Nudi 01 e" pitchFamily="2" charset="0"/>
              </a:rPr>
              <a:t> </a:t>
            </a:r>
            <a:r>
              <a:rPr lang="en-US" sz="2000" b="1" dirty="0" err="1" smtClean="0">
                <a:latin typeface="Nudi 01 e" pitchFamily="2" charset="0"/>
              </a:rPr>
              <a:t>C¢üPÀÈvÀ</a:t>
            </a:r>
            <a:r>
              <a:rPr lang="en-US" sz="2000" b="1" dirty="0" smtClean="0">
                <a:latin typeface="Nudi 01 e" pitchFamily="2" charset="0"/>
              </a:rPr>
              <a:t> zÁR¯ÉUÀ¼ÀÄ </a:t>
            </a:r>
            <a:r>
              <a:rPr lang="en-US" sz="2000" b="1" dirty="0" err="1" smtClean="0">
                <a:latin typeface="Nudi 01 e" pitchFamily="2" charset="0"/>
              </a:rPr>
              <a:t>E®è¢zÀÝ</a:t>
            </a:r>
            <a:r>
              <a:rPr lang="en-US" sz="2000" b="1" dirty="0" smtClean="0">
                <a:latin typeface="Nudi 01 e" pitchFamily="2" charset="0"/>
              </a:rPr>
              <a:t> ¥</a:t>
            </a:r>
            <a:r>
              <a:rPr lang="en-US" sz="2000" b="1" dirty="0" err="1" smtClean="0">
                <a:latin typeface="Nudi 01 e" pitchFamily="2" charset="0"/>
              </a:rPr>
              <a:t>ÀPÀëzÀ°è</a:t>
            </a:r>
            <a:r>
              <a:rPr lang="en-US" sz="2000" b="1" dirty="0" smtClean="0">
                <a:latin typeface="Nudi 01 e" pitchFamily="2" charset="0"/>
              </a:rPr>
              <a:t> </a:t>
            </a:r>
            <a:endParaRPr lang="en-IN" sz="2000" b="1" dirty="0" smtClean="0">
              <a:latin typeface="Nudi 01 e" pitchFamily="2" charset="0"/>
            </a:endParaRPr>
          </a:p>
          <a:p>
            <a:r>
              <a:rPr lang="en-US" sz="1600" b="1" dirty="0" err="1" smtClean="0">
                <a:latin typeface="Nudi 01 e" pitchFamily="2" charset="0"/>
              </a:rPr>
              <a:t>EwÛÃZÉV£À</a:t>
            </a:r>
            <a:r>
              <a:rPr lang="en-US" sz="1600" b="1" dirty="0" smtClean="0">
                <a:latin typeface="Nudi 01 e" pitchFamily="2" charset="0"/>
              </a:rPr>
              <a:t> ¨</a:t>
            </a:r>
            <a:r>
              <a:rPr lang="en-US" sz="1600" b="1" dirty="0" err="1" smtClean="0">
                <a:latin typeface="Nudi 01 e" pitchFamily="2" charset="0"/>
              </a:rPr>
              <a:t>sÁªÀavÀæªÀ£ÀÄß</a:t>
            </a:r>
            <a:r>
              <a:rPr lang="en-US" sz="1600" b="1" dirty="0" smtClean="0">
                <a:latin typeface="Nudi 01 e" pitchFamily="2" charset="0"/>
              </a:rPr>
              <a:t> ¤</a:t>
            </a:r>
            <a:r>
              <a:rPr lang="en-US" sz="1600" b="1" dirty="0" err="1" smtClean="0">
                <a:latin typeface="Nudi 01 e" pitchFamily="2" charset="0"/>
              </a:rPr>
              <a:t>Ãr</a:t>
            </a:r>
            <a:r>
              <a:rPr lang="en-US" sz="1600" b="1" dirty="0" smtClean="0">
                <a:latin typeface="Nudi 01 e" pitchFamily="2" charset="0"/>
              </a:rPr>
              <a:t> ¨</a:t>
            </a:r>
            <a:r>
              <a:rPr lang="en-US" sz="1600" b="1" dirty="0" err="1" smtClean="0">
                <a:latin typeface="Nudi 01 e" pitchFamily="2" charset="0"/>
              </a:rPr>
              <a:t>ÁåAPï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C¢üPÁjAiÀÄ</a:t>
            </a:r>
            <a:r>
              <a:rPr lang="en-US" sz="1600" b="1" dirty="0" smtClean="0">
                <a:latin typeface="Nudi 01 e" pitchFamily="2" charset="0"/>
              </a:rPr>
              <a:t> G¥À¹ÜwAiÀÄ°è </a:t>
            </a:r>
            <a:r>
              <a:rPr lang="en-US" sz="1600" b="1" dirty="0" err="1" smtClean="0">
                <a:latin typeface="Nudi 01 e" pitchFamily="2" charset="0"/>
              </a:rPr>
              <a:t>gÀÄdÄ</a:t>
            </a:r>
            <a:r>
              <a:rPr lang="en-US" sz="1600" b="1" dirty="0" smtClean="0">
                <a:latin typeface="Nudi 01 e" pitchFamily="2" charset="0"/>
              </a:rPr>
              <a:t> ºÁQ </a:t>
            </a:r>
            <a:r>
              <a:rPr lang="en-US" sz="1600" b="1" dirty="0" err="1" smtClean="0">
                <a:latin typeface="Nudi 01 e" pitchFamily="2" charset="0"/>
              </a:rPr>
              <a:t>CxÀªÁ</a:t>
            </a:r>
            <a:r>
              <a:rPr lang="en-US" sz="1600" b="1" dirty="0" smtClean="0">
                <a:latin typeface="Nudi 01 e" pitchFamily="2" charset="0"/>
              </a:rPr>
              <a:t> º</a:t>
            </a:r>
            <a:r>
              <a:rPr lang="en-US" sz="1600" b="1" dirty="0" err="1" smtClean="0">
                <a:latin typeface="Nudi 01 e" pitchFamily="2" charset="0"/>
              </a:rPr>
              <a:t>É¨ÉânÖ£À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UÀÄgÀÄvÀ£ÀÄß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PÉÆlÄÖ</a:t>
            </a:r>
            <a:r>
              <a:rPr lang="en-US" sz="1600" b="1" dirty="0" smtClean="0">
                <a:latin typeface="Nudi 01 e" pitchFamily="2" charset="0"/>
              </a:rPr>
              <a:t> PÉ®ªÀÅ ¤¢</a:t>
            </a:r>
            <a:r>
              <a:rPr lang="en-US" sz="1600" b="1" dirty="0" err="1" smtClean="0">
                <a:latin typeface="Nudi 01 e" pitchFamily="2" charset="0"/>
              </a:rPr>
              <a:t>ðµÀÖ</a:t>
            </a:r>
            <a:r>
              <a:rPr lang="en-US" sz="1600" b="1" dirty="0" smtClean="0">
                <a:latin typeface="Nudi 01 e" pitchFamily="2" charset="0"/>
              </a:rPr>
              <a:t> µÀgÀvÀÄÛUÀ¼ÉÆA¢UÉ `¸</a:t>
            </a:r>
            <a:r>
              <a:rPr lang="en-US" sz="1600" b="1" dirty="0" err="1" smtClean="0">
                <a:latin typeface="Nudi 01 e" pitchFamily="2" charset="0"/>
              </a:rPr>
              <a:t>ÀtÚ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SÁvÉ’AiÉÆAzÀ£ÀÄß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vÉgÉAiÀÄ</a:t>
            </a:r>
            <a:r>
              <a:rPr lang="en-US" sz="1600" b="1" dirty="0" smtClean="0">
                <a:latin typeface="Nudi 01 e" pitchFamily="2" charset="0"/>
              </a:rPr>
              <a:t>§º</a:t>
            </a:r>
            <a:r>
              <a:rPr lang="en-US" sz="1600" b="1" dirty="0" err="1" smtClean="0">
                <a:latin typeface="Nudi 01 e" pitchFamily="2" charset="0"/>
              </a:rPr>
              <a:t>ÀÄzÀÄ</a:t>
            </a:r>
            <a:r>
              <a:rPr lang="en-US" sz="1600" b="1" dirty="0" smtClean="0">
                <a:latin typeface="Nudi 01 e" pitchFamily="2" charset="0"/>
              </a:rPr>
              <a:t>.</a:t>
            </a:r>
            <a:endParaRPr lang="en-IN" sz="1600" dirty="0">
              <a:latin typeface="Nudi 01 e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497" y="798804"/>
            <a:ext cx="9108504" cy="430887"/>
          </a:xfrm>
          <a:prstGeom prst="rect">
            <a:avLst/>
          </a:prstGeom>
          <a:solidFill>
            <a:srgbClr val="008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bg1"/>
                </a:solidFill>
                <a:latin typeface="Nudi 01 e" pitchFamily="2" charset="0"/>
              </a:rPr>
              <a:t>`¤ª</a:t>
            </a:r>
            <a:r>
              <a:rPr lang="en-US" sz="2200" b="1" dirty="0" err="1" smtClean="0">
                <a:solidFill>
                  <a:schemeClr val="bg1"/>
                </a:solidFill>
                <a:latin typeface="Nudi 01 e" pitchFamily="2" charset="0"/>
              </a:rPr>
              <a:t>ÀÄä</a:t>
            </a:r>
            <a:r>
              <a:rPr lang="en-US" sz="22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Nudi 01 e" pitchFamily="2" charset="0"/>
              </a:rPr>
              <a:t>UÁæºÀPÀgÀ£ÀÄß</a:t>
            </a:r>
            <a:r>
              <a:rPr lang="en-US" sz="2200" b="1" dirty="0" smtClean="0">
                <a:solidFill>
                  <a:schemeClr val="bg1"/>
                </a:solidFill>
                <a:latin typeface="Nudi 01 e" pitchFamily="2" charset="0"/>
              </a:rPr>
              <a:t> w½¬Äj’(PÉªÉÊ¹): ¥</a:t>
            </a:r>
            <a:r>
              <a:rPr lang="en-US" sz="2200" b="1" dirty="0" err="1" smtClean="0">
                <a:solidFill>
                  <a:schemeClr val="bg1"/>
                </a:solidFill>
                <a:latin typeface="Nudi 01 e" pitchFamily="2" charset="0"/>
              </a:rPr>
              <a:t>sÉÇÃmÉÆÃ</a:t>
            </a:r>
            <a:r>
              <a:rPr lang="en-US" sz="22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Nudi 01 e" pitchFamily="2" charset="0"/>
              </a:rPr>
              <a:t>UÀÄgÀÄvÀÄ</a:t>
            </a:r>
            <a:r>
              <a:rPr lang="en-US" sz="2200" b="1" dirty="0" smtClean="0">
                <a:solidFill>
                  <a:schemeClr val="bg1"/>
                </a:solidFill>
                <a:latin typeface="Nudi 01 e" pitchFamily="2" charset="0"/>
              </a:rPr>
              <a:t> ¥</a:t>
            </a:r>
            <a:r>
              <a:rPr lang="en-US" sz="2200" b="1" dirty="0" err="1" smtClean="0">
                <a:solidFill>
                  <a:schemeClr val="bg1"/>
                </a:solidFill>
                <a:latin typeface="Nudi 01 e" pitchFamily="2" charset="0"/>
              </a:rPr>
              <a:t>ÀvÀæ</a:t>
            </a:r>
            <a:r>
              <a:rPr lang="en-US" sz="2200" b="1" dirty="0" smtClean="0">
                <a:solidFill>
                  <a:schemeClr val="bg1"/>
                </a:solidFill>
                <a:latin typeface="Nudi 01 e" pitchFamily="2" charset="0"/>
              </a:rPr>
              <a:t>, «¼Á¸À </a:t>
            </a:r>
            <a:r>
              <a:rPr lang="en-US" sz="2200" b="1" dirty="0" err="1" smtClean="0">
                <a:solidFill>
                  <a:schemeClr val="bg1"/>
                </a:solidFill>
                <a:latin typeface="Nudi 01 e" pitchFamily="2" charset="0"/>
              </a:rPr>
              <a:t>gÀÄdÄªÁvÀÄ</a:t>
            </a:r>
            <a:r>
              <a:rPr lang="en-US" sz="2200" b="1" dirty="0" smtClean="0">
                <a:solidFill>
                  <a:schemeClr val="bg1"/>
                </a:solidFill>
                <a:latin typeface="Nudi 01 e" pitchFamily="2" charset="0"/>
              </a:rPr>
              <a:t>, ¥</a:t>
            </a:r>
            <a:r>
              <a:rPr lang="en-US" sz="2200" b="1" dirty="0" err="1" smtClean="0">
                <a:solidFill>
                  <a:schemeClr val="bg1"/>
                </a:solidFill>
                <a:latin typeface="Nudi 01 e" pitchFamily="2" charset="0"/>
              </a:rPr>
              <a:t>sÉÇÃmÉÆ</a:t>
            </a:r>
            <a:endParaRPr lang="en-IN" sz="2200" dirty="0">
              <a:solidFill>
                <a:schemeClr val="bg1"/>
              </a:solidFill>
              <a:latin typeface="Nudi 01 e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246887"/>
            <a:ext cx="9144000" cy="61111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Nudi 01 e" pitchFamily="2" charset="0"/>
              </a:rPr>
              <a:t>¥</a:t>
            </a:r>
            <a:r>
              <a:rPr lang="en-US" sz="1600" b="1" dirty="0" err="1" smtClean="0">
                <a:latin typeface="Nudi 01 e" pitchFamily="2" charset="0"/>
              </a:rPr>
              <a:t>Áæ¥ÀÛ</a:t>
            </a:r>
            <a:r>
              <a:rPr lang="en-US" sz="1600" b="1" dirty="0" smtClean="0">
                <a:latin typeface="Nudi 01 e" pitchFamily="2" charset="0"/>
              </a:rPr>
              <a:t> ªÀAiÀÄ¹ìUÉ §</a:t>
            </a:r>
            <a:r>
              <a:rPr lang="en-US" sz="1600" b="1" dirty="0" err="1" smtClean="0">
                <a:latin typeface="Nudi 01 e" pitchFamily="2" charset="0"/>
              </a:rPr>
              <a:t>AzÁUÀ</a:t>
            </a:r>
            <a:r>
              <a:rPr lang="en-US" sz="1600" b="1" dirty="0" smtClean="0">
                <a:latin typeface="Nudi 01 e" pitchFamily="2" charset="0"/>
              </a:rPr>
              <a:t>- </a:t>
            </a:r>
            <a:r>
              <a:rPr lang="en-US" sz="1600" b="1" dirty="0" err="1" smtClean="0">
                <a:latin typeface="Nudi 01 e" pitchFamily="2" charset="0"/>
              </a:rPr>
              <a:t>CAzÀgÉ</a:t>
            </a:r>
            <a:r>
              <a:rPr lang="en-US" sz="1600" b="1" dirty="0" smtClean="0">
                <a:latin typeface="Nudi 01 e" pitchFamily="2" charset="0"/>
              </a:rPr>
              <a:t>, </a:t>
            </a:r>
            <a:r>
              <a:rPr lang="en-US" sz="1600" b="1" dirty="0" err="1" smtClean="0">
                <a:latin typeface="Nudi 01 e" pitchFamily="2" charset="0"/>
              </a:rPr>
              <a:t>C¥Áæ¥ÀÛgÀ</a:t>
            </a:r>
            <a:r>
              <a:rPr lang="en-US" sz="1600" b="1" dirty="0" smtClean="0">
                <a:latin typeface="Nudi 01 e" pitchFamily="2" charset="0"/>
              </a:rPr>
              <a:t> SÁvÉUÀ½UÉ ¸ÀA§A¢ü¹zÀAvÉ 18 ª</a:t>
            </a:r>
            <a:r>
              <a:rPr lang="en-US" sz="1600" b="1" dirty="0" err="1" smtClean="0">
                <a:latin typeface="Nudi 01 e" pitchFamily="2" charset="0"/>
              </a:rPr>
              <a:t>ÀµÀð</a:t>
            </a:r>
            <a:r>
              <a:rPr lang="en-US" sz="1600" b="1" dirty="0" smtClean="0">
                <a:latin typeface="Nudi 01 e" pitchFamily="2" charset="0"/>
              </a:rPr>
              <a:t> </a:t>
            </a:r>
            <a:r>
              <a:rPr lang="en-US" sz="1600" b="1" dirty="0" err="1" smtClean="0">
                <a:latin typeface="Nudi 01 e" pitchFamily="2" charset="0"/>
              </a:rPr>
              <a:t>vÀÄA©zÁUÀ</a:t>
            </a:r>
            <a:r>
              <a:rPr lang="en-US" sz="1600" b="1" dirty="0" smtClean="0">
                <a:latin typeface="Nudi 01 e" pitchFamily="2" charset="0"/>
              </a:rPr>
              <a:t>, º</a:t>
            </a:r>
            <a:r>
              <a:rPr lang="en-US" sz="1600" b="1" dirty="0" err="1" smtClean="0">
                <a:latin typeface="Nudi 01 e" pitchFamily="2" charset="0"/>
              </a:rPr>
              <a:t>ÉÆ¸ÀzÁV</a:t>
            </a:r>
            <a:r>
              <a:rPr lang="en-US" sz="1600" b="1" dirty="0" smtClean="0">
                <a:latin typeface="Nudi 01 e" pitchFamily="2" charset="0"/>
              </a:rPr>
              <a:t> PÉªÉÊ¹      zÁR¯É¥ÀvÀæUÀ¼À£ÀÄß ¸</a:t>
            </a:r>
            <a:r>
              <a:rPr lang="en-US" sz="1600" b="1" dirty="0" err="1" smtClean="0">
                <a:latin typeface="Nudi 01 e" pitchFamily="2" charset="0"/>
              </a:rPr>
              <a:t>À°è¸À¨ÉÃPÁUÀÄvÀÛzÉ</a:t>
            </a:r>
            <a:r>
              <a:rPr lang="en-US" sz="1600" b="1" dirty="0" smtClean="0">
                <a:latin typeface="Nudi 01 e" pitchFamily="2" charset="0"/>
              </a:rPr>
              <a:t>.</a:t>
            </a:r>
            <a:endParaRPr lang="en-IN" sz="1600" dirty="0">
              <a:latin typeface="Nudi 01 e" pitchFamily="2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55864" y="1413471"/>
            <a:ext cx="8265677" cy="458665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Nudi 01 e" pitchFamily="2" charset="0"/>
              </a:rPr>
              <a:t>C¢üPÀÈvÀªÁV</a:t>
            </a:r>
            <a:r>
              <a:rPr lang="en-US" sz="2000" b="1" dirty="0" smtClean="0">
                <a:latin typeface="Nudi 01 e" pitchFamily="2" charset="0"/>
              </a:rPr>
              <a:t> ¹AzsÀÄªÁVgÀÄªÀ zÁR¯ÉUÀ¼ÀÄ (¥</a:t>
            </a:r>
            <a:r>
              <a:rPr lang="en-US" sz="2000" b="1" dirty="0" err="1" smtClean="0">
                <a:latin typeface="Nudi 01 e" pitchFamily="2" charset="0"/>
              </a:rPr>
              <a:t>sÉÇÃmÉÆÃ</a:t>
            </a:r>
            <a:r>
              <a:rPr lang="en-US" sz="2000" b="1" dirty="0" smtClean="0">
                <a:latin typeface="Nudi 01 e" pitchFamily="2" charset="0"/>
              </a:rPr>
              <a:t> </a:t>
            </a:r>
            <a:r>
              <a:rPr lang="en-US" sz="2000" b="1" dirty="0" err="1" smtClean="0">
                <a:latin typeface="Nudi 01 e" pitchFamily="2" charset="0"/>
              </a:rPr>
              <a:t>UÀÄgÀÄvÀÄ</a:t>
            </a:r>
            <a:r>
              <a:rPr lang="en-US" sz="2000" b="1" dirty="0" smtClean="0">
                <a:latin typeface="Nudi 01 e" pitchFamily="2" charset="0"/>
              </a:rPr>
              <a:t> ¥</a:t>
            </a:r>
            <a:r>
              <a:rPr lang="en-US" sz="2000" b="1" dirty="0" err="1" smtClean="0">
                <a:latin typeface="Nudi 01 e" pitchFamily="2" charset="0"/>
              </a:rPr>
              <a:t>ÀvÀæ</a:t>
            </a:r>
            <a:r>
              <a:rPr lang="en-US" sz="2000" b="1" dirty="0" smtClean="0">
                <a:latin typeface="Nudi 01 e" pitchFamily="2" charset="0"/>
              </a:rPr>
              <a:t>/«¼Á¸À </a:t>
            </a:r>
            <a:r>
              <a:rPr lang="en-US" sz="2000" b="1" dirty="0" err="1" smtClean="0">
                <a:latin typeface="Nudi 01 e" pitchFamily="2" charset="0"/>
              </a:rPr>
              <a:t>gÀÄdÄªÁvÀÄ</a:t>
            </a:r>
            <a:r>
              <a:rPr lang="en-US" sz="2000" b="1" dirty="0" smtClean="0">
                <a:latin typeface="Nudi 01 e" pitchFamily="2" charset="0"/>
              </a:rPr>
              <a:t>)</a:t>
            </a:r>
            <a:endParaRPr lang="en-IN" sz="2000" dirty="0">
              <a:latin typeface="Nudi 01 e" pitchFamily="2" charset="0"/>
            </a:endParaRPr>
          </a:p>
        </p:txBody>
      </p:sp>
      <p:pic>
        <p:nvPicPr>
          <p:cNvPr id="9" name="Picture 8" descr="Indian_Passpor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7330" y="2001108"/>
            <a:ext cx="919690" cy="1315531"/>
          </a:xfrm>
          <a:prstGeom prst="rect">
            <a:avLst/>
          </a:prstGeom>
        </p:spPr>
      </p:pic>
      <p:pic>
        <p:nvPicPr>
          <p:cNvPr id="10" name="Picture 9" descr="PA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9558" y="3880861"/>
            <a:ext cx="2042794" cy="1274950"/>
          </a:xfrm>
          <a:prstGeom prst="rect">
            <a:avLst/>
          </a:prstGeom>
        </p:spPr>
      </p:pic>
      <p:pic>
        <p:nvPicPr>
          <p:cNvPr id="12" name="Picture 11" descr="TIE-profile-placeholder_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21511" y="2001108"/>
            <a:ext cx="1063406" cy="1536031"/>
          </a:xfrm>
          <a:prstGeom prst="rect">
            <a:avLst/>
          </a:prstGeom>
        </p:spPr>
      </p:pic>
      <p:pic>
        <p:nvPicPr>
          <p:cNvPr id="13" name="Picture 12" descr="Voter_ID_Card_Rachana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89621" y="3537139"/>
            <a:ext cx="1295296" cy="1775734"/>
          </a:xfrm>
          <a:prstGeom prst="rect">
            <a:avLst/>
          </a:prstGeom>
        </p:spPr>
      </p:pic>
      <p:pic>
        <p:nvPicPr>
          <p:cNvPr id="14" name="Picture 13" descr="generated-aadhar-ca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2188" y="3537139"/>
            <a:ext cx="1964220" cy="1775734"/>
          </a:xfrm>
          <a:prstGeom prst="rect">
            <a:avLst/>
          </a:prstGeom>
        </p:spPr>
      </p:pic>
      <p:pic>
        <p:nvPicPr>
          <p:cNvPr id="15" name="Picture 14" descr="MNREGA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74092" y="2001108"/>
            <a:ext cx="1262488" cy="1369479"/>
          </a:xfrm>
          <a:prstGeom prst="rect">
            <a:avLst/>
          </a:prstGeom>
        </p:spPr>
      </p:pic>
      <p:pic>
        <p:nvPicPr>
          <p:cNvPr id="16" name="Picture 15" descr="License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1040" y="2141883"/>
            <a:ext cx="1948581" cy="1174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540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/>
        </p:nvSpPr>
        <p:spPr>
          <a:xfrm>
            <a:off x="4443425" y="1078944"/>
            <a:ext cx="26677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6600"/>
                </a:solidFill>
                <a:latin typeface="Nudi 01 e" pitchFamily="2" charset="0"/>
              </a:rPr>
              <a:t>JnJA</a:t>
            </a:r>
            <a:r>
              <a:rPr lang="en-US" sz="2400" b="1" dirty="0" smtClean="0">
                <a:solidFill>
                  <a:srgbClr val="FF6600"/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rgbClr val="FF6600"/>
                </a:solidFill>
                <a:latin typeface="Nudi 01 e" pitchFamily="2" charset="0"/>
              </a:rPr>
              <a:t>qÉ©mï</a:t>
            </a:r>
            <a:r>
              <a:rPr lang="en-US" sz="2400" b="1" dirty="0" smtClean="0">
                <a:solidFill>
                  <a:srgbClr val="FF6600"/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rgbClr val="FF6600"/>
                </a:solidFill>
                <a:latin typeface="Nudi 01 e" pitchFamily="2" charset="0"/>
              </a:rPr>
              <a:t>PÁqïð</a:t>
            </a:r>
            <a:r>
              <a:rPr lang="en-US" sz="2400" b="1" dirty="0" smtClean="0">
                <a:solidFill>
                  <a:srgbClr val="FF6600"/>
                </a:solidFill>
                <a:latin typeface="Nudi 01 e" pitchFamily="2" charset="0"/>
              </a:rPr>
              <a:t> </a:t>
            </a:r>
            <a:endParaRPr lang="en-IN" sz="2400" dirty="0" smtClean="0">
              <a:solidFill>
                <a:srgbClr val="FF6600"/>
              </a:solidFill>
              <a:latin typeface="Nudi 01 e" pitchFamily="2" charset="0"/>
            </a:endParaRPr>
          </a:p>
          <a:p>
            <a:pPr algn="ctr"/>
            <a:r>
              <a:rPr lang="en-US" sz="2400" b="1" dirty="0" err="1" smtClean="0">
                <a:solidFill>
                  <a:srgbClr val="FF6600"/>
                </a:solidFill>
                <a:latin typeface="Nudi 01 e" pitchFamily="2" charset="0"/>
              </a:rPr>
              <a:t>gÀÄ¥ÉÃ</a:t>
            </a:r>
            <a:r>
              <a:rPr lang="en-US" sz="2400" b="1" dirty="0" smtClean="0">
                <a:solidFill>
                  <a:srgbClr val="FF6600"/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rgbClr val="FF6600"/>
                </a:solidFill>
                <a:latin typeface="Nudi 01 e" pitchFamily="2" charset="0"/>
              </a:rPr>
              <a:t>qÉ©mï</a:t>
            </a:r>
            <a:r>
              <a:rPr lang="en-US" sz="2400" b="1" dirty="0" smtClean="0">
                <a:solidFill>
                  <a:srgbClr val="FF6600"/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rgbClr val="FF6600"/>
                </a:solidFill>
                <a:latin typeface="Nudi 01 e" pitchFamily="2" charset="0"/>
              </a:rPr>
              <a:t>PÁqïð</a:t>
            </a:r>
            <a:endParaRPr lang="en-IN" sz="2400" dirty="0">
              <a:solidFill>
                <a:srgbClr val="FF6600"/>
              </a:solidFill>
              <a:latin typeface="Nudi 01 e" pitchFamily="2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3104444" y="5552996"/>
            <a:ext cx="57306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CmÉÆÃªÉÄÃmÉqï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mÉ®ègï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ª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ÉÄ¶Ã£ï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/¥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ÉÇ¬ÄAmï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D¥sï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¸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ÉÃ¯ï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(¦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MJ¸ï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)/ª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ÉÄÊPÉÆæÃ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JnJAUÀ½AzÀ ¦£ï/¥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Á¸ïªÀqïð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ªÀÄÆ®PÀ £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ÀUÀzÀÄ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º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Àt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»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A¥ÀqÉAiÀÄ®Ä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, RjÃ¢UÀ¼ÉÃ ªÀÄÄAvÁzÀªÀÅUÀ½UÁV £</a:t>
            </a:r>
            <a:r>
              <a:rPr lang="en-US" b="1" dirty="0" err="1" smtClean="0">
                <a:solidFill>
                  <a:srgbClr val="0070C0"/>
                </a:solidFill>
                <a:latin typeface="Nudi 01 e" pitchFamily="2" charset="0"/>
              </a:rPr>
              <a:t>ÀUÀzÀÄgÀ»vÀ</a:t>
            </a:r>
            <a:r>
              <a:rPr lang="en-US" b="1" dirty="0" smtClean="0">
                <a:solidFill>
                  <a:srgbClr val="0070C0"/>
                </a:solidFill>
                <a:latin typeface="Nudi 01 e" pitchFamily="2" charset="0"/>
              </a:rPr>
              <a:t> ¥ÁªÀwUÀ½UÁV.</a:t>
            </a:r>
            <a:endParaRPr lang="en-IN" dirty="0">
              <a:solidFill>
                <a:srgbClr val="0070C0"/>
              </a:solidFill>
              <a:latin typeface="Nudi 01 e" pitchFamily="2" charset="0"/>
            </a:endParaRP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2328332" y="-124098"/>
            <a:ext cx="635846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¨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ÁåAQAUï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GvÀà£ÀßUÀ¼ÀÄ</a:t>
            </a:r>
            <a:endParaRPr lang="en-IN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pic>
        <p:nvPicPr>
          <p:cNvPr id="5" name="Picture 4" descr="atm-machine-stor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642" r="19376"/>
          <a:stretch>
            <a:fillRect/>
          </a:stretch>
        </p:blipFill>
        <p:spPr>
          <a:xfrm>
            <a:off x="0" y="90800"/>
            <a:ext cx="2692400" cy="6767200"/>
          </a:xfrm>
          <a:prstGeom prst="rect">
            <a:avLst/>
          </a:prstGeom>
        </p:spPr>
      </p:pic>
      <p:pic>
        <p:nvPicPr>
          <p:cNvPr id="6" name="Picture 5" descr="card-managemn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8761" y="2239430"/>
            <a:ext cx="2984500" cy="295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473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412620" y="1911296"/>
            <a:ext cx="2586789" cy="3734987"/>
            <a:chOff x="412620" y="1967740"/>
            <a:chExt cx="2586789" cy="3734987"/>
          </a:xfrm>
        </p:grpSpPr>
        <p:grpSp>
          <p:nvGrpSpPr>
            <p:cNvPr id="25" name="Group 24"/>
            <p:cNvGrpSpPr/>
            <p:nvPr/>
          </p:nvGrpSpPr>
          <p:grpSpPr>
            <a:xfrm>
              <a:off x="412620" y="1967740"/>
              <a:ext cx="2586789" cy="3734987"/>
              <a:chOff x="384398" y="2201740"/>
              <a:chExt cx="2586789" cy="3734987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384398" y="2201740"/>
                <a:ext cx="2586789" cy="3682593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12620" y="3936035"/>
                <a:ext cx="250023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DªÀvÀðPÀ</a:t>
                </a:r>
                <a:r>
                  <a:rPr lang="en-US" sz="24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</a:t>
                </a:r>
                <a:r>
                  <a:rPr lang="en-US" sz="24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SÁvÉ</a:t>
                </a:r>
                <a:r>
                  <a:rPr lang="en-US" sz="24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</a:t>
                </a:r>
                <a:endParaRPr lang="en-US" sz="2400" b="1" dirty="0">
                  <a:solidFill>
                    <a:schemeClr val="bg1"/>
                  </a:solidFill>
                  <a:latin typeface="Nudi 01 e" pitchFamily="2" charset="0"/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03544" y="4367067"/>
                <a:ext cx="2409311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ªÀiÁ¹PÀ G½vÁAiÀÄ  ¨</a:t>
                </a:r>
                <a:r>
                  <a:rPr lang="en-US" sz="24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ÁåAPï</a:t>
                </a:r>
                <a:r>
                  <a:rPr lang="en-US" sz="24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G½vÁAiÀÄ    </a:t>
                </a:r>
                <a:r>
                  <a:rPr lang="en-US" sz="24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SÁvÉVAvÀ®Æ</a:t>
                </a:r>
                <a:r>
                  <a:rPr lang="en-US" sz="24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ºÉZÀÄÑ §</a:t>
                </a:r>
                <a:r>
                  <a:rPr lang="en-US" sz="24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rØ</a:t>
                </a:r>
                <a:r>
                  <a:rPr lang="en-US" sz="24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¥</a:t>
                </a:r>
                <a:r>
                  <a:rPr lang="en-US" sz="24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ÁªÀw</a:t>
                </a:r>
                <a:r>
                  <a:rPr lang="en-US" sz="24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</a:t>
                </a:r>
                <a:endParaRPr lang="en-US" sz="2400" dirty="0">
                  <a:solidFill>
                    <a:schemeClr val="bg1"/>
                  </a:solidFill>
                  <a:latin typeface="Nudi 01 e" pitchFamily="2" charset="0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384398" y="2201741"/>
                <a:ext cx="2586789" cy="16072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1049914" y="2336908"/>
                <a:ext cx="1303849" cy="1303849"/>
              </a:xfrm>
              <a:prstGeom prst="ellipse">
                <a:avLst/>
              </a:prstGeom>
              <a:solidFill>
                <a:srgbClr val="FCE55B"/>
              </a:solidFill>
              <a:ln w="76200">
                <a:solidFill>
                  <a:schemeClr val="bg1"/>
                </a:solidFill>
              </a:ln>
              <a:effectLst>
                <a:outerShdw blurRad="50800" dist="50800" dir="5400000" algn="ctr" rotWithShape="0">
                  <a:srgbClr val="000000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00366" y="2224835"/>
              <a:ext cx="887824" cy="1040818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3361384" y="1228088"/>
            <a:ext cx="2586789" cy="5165653"/>
            <a:chOff x="3861803" y="1059808"/>
            <a:chExt cx="2586789" cy="5165653"/>
          </a:xfrm>
        </p:grpSpPr>
        <p:grpSp>
          <p:nvGrpSpPr>
            <p:cNvPr id="22" name="Group 21"/>
            <p:cNvGrpSpPr/>
            <p:nvPr/>
          </p:nvGrpSpPr>
          <p:grpSpPr>
            <a:xfrm>
              <a:off x="3861803" y="1059808"/>
              <a:ext cx="2586789" cy="5165653"/>
              <a:chOff x="6646520" y="1323334"/>
              <a:chExt cx="2586789" cy="5165653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6646520" y="1323334"/>
                <a:ext cx="2586789" cy="5161898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873715" y="3313746"/>
                <a:ext cx="206715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G½vÁAiÀÄ </a:t>
                </a:r>
                <a:r>
                  <a:rPr lang="en-US" sz="24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SÁvÉ</a:t>
                </a:r>
                <a:r>
                  <a:rPr lang="en-US" sz="24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(ªÀÄÆ® ¨</a:t>
                </a:r>
                <a:r>
                  <a:rPr lang="en-US" sz="24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ÁåAPï</a:t>
                </a:r>
                <a:r>
                  <a:rPr lang="en-US" sz="24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 G½vÁAiÀÄ </a:t>
                </a:r>
                <a:r>
                  <a:rPr lang="en-US" sz="24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SÁvÉ</a:t>
                </a:r>
                <a:r>
                  <a:rPr lang="en-US" sz="24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) </a:t>
                </a:r>
                <a:endParaRPr lang="en-US" sz="2400" b="1" dirty="0">
                  <a:solidFill>
                    <a:schemeClr val="bg1"/>
                  </a:solidFill>
                  <a:latin typeface="Nudi 01 e" pitchFamily="2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6765666" y="4549995"/>
                <a:ext cx="2409311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¸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ÁªÀiÁ£Àå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ª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ÀåªÀºÁgÀ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, 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oÉÃªÀtÂ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Ej¸ÀÄªÀ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ª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ÀÄvÀÄÛ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 º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Àt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»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A¥ÀqÉAiÀÄÄªÀ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«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ZÁgÀzÀ°è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£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ÀªÀÄ¤ÃAiÀÄvÉ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  ¥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Á¸ï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¥ÀÅ¸ÀÛPÀ, 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ZÉPï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 ¥ÀÅ¸ÀÛPÀ 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Nudi 01 e" pitchFamily="2" charset="0"/>
                  </a:rPr>
                  <a:t>EvÁå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Nudi 01 e" pitchFamily="2" charset="0"/>
                  </a:rPr>
                  <a:t>¢</a:t>
                </a:r>
                <a:endParaRPr lang="en-US" sz="2000" dirty="0">
                  <a:solidFill>
                    <a:schemeClr val="bg1"/>
                  </a:solidFill>
                  <a:latin typeface="Nudi 01 e" pitchFamily="2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646520" y="1323334"/>
                <a:ext cx="2586789" cy="18204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4593451" y="1273115"/>
              <a:ext cx="1303849" cy="1303849"/>
              <a:chOff x="7351113" y="1621370"/>
              <a:chExt cx="1303849" cy="1303849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7351113" y="1621370"/>
                <a:ext cx="1303849" cy="1303849"/>
              </a:xfrm>
              <a:prstGeom prst="ellipse">
                <a:avLst/>
              </a:prstGeom>
              <a:solidFill>
                <a:srgbClr val="269FA2"/>
              </a:solidFill>
              <a:ln w="76200">
                <a:solidFill>
                  <a:schemeClr val="bg1"/>
                </a:solidFill>
              </a:ln>
              <a:effectLst>
                <a:outerShdw blurRad="50800" dist="50800" dir="5400000" algn="ctr" rotWithShape="0">
                  <a:srgbClr val="000000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pic>
            <p:nvPicPr>
              <p:cNvPr id="6" name="Picture 5" descr="savings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538611" y="1713247"/>
                <a:ext cx="1045588" cy="976986"/>
              </a:xfrm>
              <a:prstGeom prst="rect">
                <a:avLst/>
              </a:prstGeom>
            </p:spPr>
          </p:pic>
        </p:grpSp>
      </p:grpSp>
      <p:grpSp>
        <p:nvGrpSpPr>
          <p:cNvPr id="32" name="Group 31"/>
          <p:cNvGrpSpPr/>
          <p:nvPr/>
        </p:nvGrpSpPr>
        <p:grpSpPr>
          <a:xfrm>
            <a:off x="6298870" y="1898783"/>
            <a:ext cx="2586789" cy="3763209"/>
            <a:chOff x="6297863" y="2577531"/>
            <a:chExt cx="2586789" cy="3763209"/>
          </a:xfrm>
        </p:grpSpPr>
        <p:sp>
          <p:nvSpPr>
            <p:cNvPr id="27" name="Rectangle 26"/>
            <p:cNvSpPr/>
            <p:nvPr/>
          </p:nvSpPr>
          <p:spPr>
            <a:xfrm>
              <a:off x="6297863" y="2577531"/>
              <a:ext cx="2586789" cy="368259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631684" y="4311826"/>
              <a:ext cx="16401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latin typeface="Nudi 01 e" pitchFamily="2" charset="0"/>
                </a:rPr>
                <a:t>¤</a:t>
              </a:r>
              <a:r>
                <a:rPr lang="en-US" sz="2400" b="1" dirty="0" err="1" smtClean="0">
                  <a:solidFill>
                    <a:schemeClr val="bg1"/>
                  </a:solidFill>
                  <a:latin typeface="Nudi 01 e" pitchFamily="2" charset="0"/>
                </a:rPr>
                <a:t>gÀRÄ</a:t>
              </a:r>
              <a:r>
                <a:rPr lang="en-US" sz="24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Nudi 01 e" pitchFamily="2" charset="0"/>
                </a:rPr>
                <a:t>oÉÃªÀtÂ</a:t>
              </a:r>
              <a:endParaRPr lang="en-US" sz="2400" b="1" dirty="0">
                <a:solidFill>
                  <a:schemeClr val="bg1"/>
                </a:solidFill>
                <a:latin typeface="Nudi 01 e" pitchFamily="2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417009" y="4771080"/>
              <a:ext cx="240931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latin typeface="Nudi 01 e" pitchFamily="2" charset="0"/>
                </a:rPr>
                <a:t>K¼ÀÄ ¢£ÀUÀ½AzÀ º</a:t>
              </a:r>
              <a:r>
                <a:rPr lang="en-US" sz="2400" b="1" dirty="0" err="1" smtClean="0">
                  <a:solidFill>
                    <a:schemeClr val="bg1"/>
                  </a:solidFill>
                  <a:latin typeface="Nudi 01 e" pitchFamily="2" charset="0"/>
                </a:rPr>
                <a:t>ÀvÀÄÛ</a:t>
              </a:r>
              <a:r>
                <a:rPr lang="en-US" sz="2400" b="1" dirty="0" smtClean="0">
                  <a:solidFill>
                    <a:schemeClr val="bg1"/>
                  </a:solidFill>
                  <a:latin typeface="Nudi 01 e" pitchFamily="2" charset="0"/>
                </a:rPr>
                <a:t>  ªÀµÀðUÀ¼À £</a:t>
              </a:r>
              <a:r>
                <a:rPr lang="en-US" sz="2400" b="1" dirty="0" err="1" smtClean="0">
                  <a:solidFill>
                    <a:schemeClr val="bg1"/>
                  </a:solidFill>
                  <a:latin typeface="Nudi 01 e" pitchFamily="2" charset="0"/>
                </a:rPr>
                <a:t>ÀqÀÄ</a:t>
              </a:r>
              <a:r>
                <a:rPr lang="en-US" sz="2400" b="1" dirty="0" smtClean="0">
                  <a:solidFill>
                    <a:schemeClr val="bg1"/>
                  </a:solidFill>
                  <a:latin typeface="Nudi 01 e" pitchFamily="2" charset="0"/>
                </a:rPr>
                <a:t>«£À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Nudi 01 e" pitchFamily="2" charset="0"/>
                </a:rPr>
                <a:t>CªÀ¢üUÉ</a:t>
              </a:r>
              <a:r>
                <a:rPr lang="en-US" sz="2400" b="1" dirty="0" smtClean="0">
                  <a:solidFill>
                    <a:schemeClr val="bg1"/>
                  </a:solidFill>
                  <a:latin typeface="Nudi 01 e" pitchFamily="2" charset="0"/>
                </a:rPr>
                <a:t> ¤</a:t>
              </a:r>
              <a:r>
                <a:rPr lang="en-US" sz="2400" b="1" dirty="0" err="1" smtClean="0">
                  <a:solidFill>
                    <a:schemeClr val="bg1"/>
                  </a:solidFill>
                  <a:latin typeface="Nudi 01 e" pitchFamily="2" charset="0"/>
                </a:rPr>
                <a:t>gÀRÄ</a:t>
              </a:r>
              <a:r>
                <a:rPr lang="en-US" sz="2400" b="1" dirty="0" smtClean="0">
                  <a:solidFill>
                    <a:schemeClr val="bg1"/>
                  </a:solidFill>
                  <a:latin typeface="Nudi 01 e" pitchFamily="2" charset="0"/>
                </a:rPr>
                <a:t>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Nudi 01 e" pitchFamily="2" charset="0"/>
                </a:rPr>
                <a:t>oÉÃªÀtÂ</a:t>
              </a:r>
              <a:r>
                <a:rPr lang="en-US" sz="2400" b="1" dirty="0" smtClean="0">
                  <a:solidFill>
                    <a:schemeClr val="bg1"/>
                  </a:solidFill>
                  <a:latin typeface="Nudi 01 e" pitchFamily="2" charset="0"/>
                </a:rPr>
                <a:t>-ºÉZÀÄÑ §</a:t>
              </a:r>
              <a:r>
                <a:rPr lang="en-US" sz="2400" b="1" dirty="0" err="1" smtClean="0">
                  <a:solidFill>
                    <a:schemeClr val="bg1"/>
                  </a:solidFill>
                  <a:latin typeface="Nudi 01 e" pitchFamily="2" charset="0"/>
                </a:rPr>
                <a:t>rØ</a:t>
              </a:r>
              <a:endParaRPr lang="en-US" sz="2400" dirty="0">
                <a:solidFill>
                  <a:schemeClr val="bg1"/>
                </a:solidFill>
                <a:latin typeface="Nudi 01 e" pitchFamily="2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297863" y="2577532"/>
              <a:ext cx="2586789" cy="16072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959197" y="2740238"/>
              <a:ext cx="1303849" cy="1303849"/>
            </a:xfrm>
            <a:prstGeom prst="ellipse">
              <a:avLst/>
            </a:prstGeom>
            <a:solidFill>
              <a:srgbClr val="FFC000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15" name="Picture 14" descr="overdraft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049375" y="2975778"/>
              <a:ext cx="1123853" cy="764302"/>
            </a:xfrm>
            <a:prstGeom prst="rect">
              <a:avLst/>
            </a:prstGeom>
          </p:spPr>
        </p:pic>
      </p:grpSp>
      <p:sp>
        <p:nvSpPr>
          <p:cNvPr id="34" name="Title 1"/>
          <p:cNvSpPr txBox="1">
            <a:spLocks/>
          </p:cNvSpPr>
          <p:nvPr/>
        </p:nvSpPr>
        <p:spPr>
          <a:xfrm>
            <a:off x="457200" y="-1240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¨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ÁåAQAUï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GvÀà£ÀßUÀ¼ÀÄ</a:t>
            </a:r>
            <a:endParaRPr lang="en-IN" sz="4000" dirty="0">
              <a:solidFill>
                <a:srgbClr val="2806BA"/>
              </a:solidFill>
              <a:latin typeface="Nudi 01 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963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922164" y="1047142"/>
            <a:ext cx="1303849" cy="1303849"/>
          </a:xfrm>
          <a:prstGeom prst="ellipse">
            <a:avLst/>
          </a:prstGeom>
          <a:solidFill>
            <a:srgbClr val="4ED3D6"/>
          </a:solidFill>
          <a:ln w="762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TextBox 5"/>
          <p:cNvSpPr txBox="1"/>
          <p:nvPr/>
        </p:nvSpPr>
        <p:spPr>
          <a:xfrm>
            <a:off x="1407182" y="2567329"/>
            <a:ext cx="1859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6600"/>
                </a:solidFill>
                <a:latin typeface="Nudi 01 e" pitchFamily="2" charset="0"/>
              </a:rPr>
              <a:t>²PÀët ¸Á®UÀ¼ÀÄ </a:t>
            </a:r>
            <a:endParaRPr lang="en-US" sz="2400" b="1" dirty="0">
              <a:solidFill>
                <a:srgbClr val="FF6600"/>
              </a:solidFill>
              <a:latin typeface="Nudi 01 e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9782" y="3028994"/>
            <a:ext cx="37948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¨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sÁgÀvÀzÀ°è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G£ÀßvÀ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/ª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ÀÈwÛ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²PÀët 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CzsÀåAiÀÄ£ÀPÉÌ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UÀjµÀ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×  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gÀÆ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. º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ÀvÀÄÛ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®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PÀë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ª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ÀÄvÀÄÛ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«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zÉÃ±ÀzÀ°è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CzsÀåAiÀÄ£ÀPÉÌ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 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gÀÆ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. 20 ®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PÀë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CxÀªÁ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ºÉZÀÄÑ </a:t>
            </a:r>
            <a:endParaRPr lang="en-US" sz="2000" dirty="0" smtClean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89416" y="1047142"/>
            <a:ext cx="1303849" cy="1303849"/>
          </a:xfrm>
          <a:prstGeom prst="ellipse">
            <a:avLst/>
          </a:prstGeom>
          <a:solidFill>
            <a:srgbClr val="FBE03B"/>
          </a:solidFill>
          <a:ln w="762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/>
          <p:cNvSpPr txBox="1"/>
          <p:nvPr/>
        </p:nvSpPr>
        <p:spPr>
          <a:xfrm>
            <a:off x="5204026" y="2567329"/>
            <a:ext cx="2089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6600"/>
                </a:solidFill>
                <a:latin typeface="Nudi 01 e" pitchFamily="2" charset="0"/>
              </a:rPr>
              <a:t>NªÀgï</a:t>
            </a:r>
            <a:r>
              <a:rPr lang="en-US" sz="2400" b="1" dirty="0" smtClean="0">
                <a:solidFill>
                  <a:srgbClr val="FF6600"/>
                </a:solidFill>
                <a:latin typeface="Nudi 01 e" pitchFamily="2" charset="0"/>
              </a:rPr>
              <a:t> </a:t>
            </a:r>
            <a:r>
              <a:rPr lang="en-US" sz="2400" b="1" dirty="0" err="1" smtClean="0">
                <a:solidFill>
                  <a:srgbClr val="FF6600"/>
                </a:solidFill>
                <a:latin typeface="Nudi 01 e" pitchFamily="2" charset="0"/>
              </a:rPr>
              <a:t>qÁæ¥sïÖ</a:t>
            </a:r>
            <a:r>
              <a:rPr lang="en-US" sz="2400" b="1" dirty="0" smtClean="0">
                <a:solidFill>
                  <a:srgbClr val="FF6600"/>
                </a:solidFill>
                <a:latin typeface="Nudi 01 e" pitchFamily="2" charset="0"/>
              </a:rPr>
              <a:t> UÀ¼ÀÄ</a:t>
            </a:r>
            <a:endParaRPr lang="en-US" sz="2400" b="1" dirty="0">
              <a:solidFill>
                <a:srgbClr val="FF6600"/>
              </a:solidFill>
              <a:latin typeface="Nudi 01 e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47881" y="3028994"/>
            <a:ext cx="36389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SÁvÉUÀ¼À°ègÀÄªÀ 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MmÁÖgÉ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dªÀiÁ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ª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ÉÆvÀÛªÀ£ÀÄß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 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CºÀðvÉAiÀÄ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DzsÁgÀzÀ°è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ª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ÀÄAdÆgÁzÀ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«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ÄwAiÀÄªÀgÉUÉ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»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A¥ÀqÉAiÀÄ®Ä</a:t>
            </a:r>
            <a:r>
              <a:rPr lang="en-US" sz="20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2000" b="1" dirty="0" err="1" smtClean="0">
                <a:solidFill>
                  <a:srgbClr val="2806BA"/>
                </a:solidFill>
                <a:latin typeface="Nudi 01 e" pitchFamily="2" charset="0"/>
              </a:rPr>
              <a:t>CªÀPÁ±À«zÉ</a:t>
            </a:r>
            <a:endParaRPr lang="en-US" sz="2000" dirty="0">
              <a:solidFill>
                <a:srgbClr val="2806BA"/>
              </a:solidFill>
              <a:latin typeface="Nudi 01 e" pitchFamily="2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57200" y="-1240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¨</a:t>
            </a:r>
            <a:r>
              <a:rPr lang="en-US" sz="4000" b="1" dirty="0" err="1" smtClean="0">
                <a:solidFill>
                  <a:srgbClr val="2806BA"/>
                </a:solidFill>
                <a:latin typeface="Nudi 01 e" pitchFamily="2" charset="0"/>
              </a:rPr>
              <a:t>ÁåQAUï</a:t>
            </a:r>
            <a:r>
              <a:rPr lang="en-US" sz="4000" b="1" dirty="0" smtClean="0">
                <a:solidFill>
                  <a:srgbClr val="2806BA"/>
                </a:solidFill>
                <a:latin typeface="Nudi 01 e" pitchFamily="2" charset="0"/>
              </a:rPr>
              <a:t> GvÀà£ÀßUÀ¼ÀÄ</a:t>
            </a:r>
            <a:endParaRPr lang="en-IN" sz="4000" dirty="0">
              <a:solidFill>
                <a:srgbClr val="2806BA"/>
              </a:solidFill>
              <a:latin typeface="Nudi 01 e" pitchFamily="2" charset="0"/>
            </a:endParaRPr>
          </a:p>
        </p:txBody>
      </p:sp>
      <p:pic>
        <p:nvPicPr>
          <p:cNvPr id="14" name="Picture 13" descr="higher-education-icon-300x19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9038" y="1018902"/>
            <a:ext cx="2092286" cy="1332089"/>
          </a:xfrm>
          <a:prstGeom prst="rect">
            <a:avLst/>
          </a:prstGeom>
        </p:spPr>
      </p:pic>
      <p:pic>
        <p:nvPicPr>
          <p:cNvPr id="15" name="Picture 14" descr="Icon-OverdraftProtecti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4912" y="1121433"/>
            <a:ext cx="1090641" cy="109064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2" y="4300809"/>
            <a:ext cx="3939976" cy="1107996"/>
          </a:xfrm>
          <a:prstGeom prst="rect">
            <a:avLst/>
          </a:prstGeom>
          <a:solidFill>
            <a:srgbClr val="3366FF"/>
          </a:solidFill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Nudi 01 e" pitchFamily="2" charset="0"/>
              </a:rPr>
              <a:t>¤ªÀÄUÉ </a:t>
            </a:r>
            <a:r>
              <a:rPr lang="en-US" b="1" dirty="0" err="1" smtClean="0">
                <a:solidFill>
                  <a:srgbClr val="FFFF00"/>
                </a:solidFill>
                <a:latin typeface="Nudi 01 e" pitchFamily="2" charset="0"/>
              </a:rPr>
              <a:t>UÉÆvÉÛÃ</a:t>
            </a:r>
            <a:r>
              <a:rPr lang="en-US" b="1" dirty="0" smtClean="0">
                <a:solidFill>
                  <a:srgbClr val="FFFF00"/>
                </a:solidFill>
                <a:latin typeface="Nudi 01 e" pitchFamily="2" charset="0"/>
              </a:rPr>
              <a:t>? </a:t>
            </a:r>
          </a:p>
          <a:p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«zÁåyðUÀ¼ÀÄ ²PÀët ¸Á® CfðUÀ¼ÀÄ ª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ÀÄvÀÄÛ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mÁæ÷åQAUï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UÁV ¨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sÁgÀvÀ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¸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ÀgÀPÁgÀzÀ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«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zÁå®Që÷äÃ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¥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ÉÇÃlð¯ï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£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À°è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PÀÆqÀ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vÀªÀÄä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º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É¸ÀgÀ£ÀÄß</a:t>
            </a:r>
            <a:r>
              <a:rPr lang="en-US" sz="1600" b="1" dirty="0" smtClean="0">
                <a:solidFill>
                  <a:schemeClr val="bg1"/>
                </a:solidFill>
                <a:latin typeface="Nudi 01 e" pitchFamily="2" charset="0"/>
              </a:rPr>
              <a:t> £ÉÆÃAzÁ¬Ä¹PÉÆ¼Àî§º</a:t>
            </a:r>
            <a:r>
              <a:rPr lang="en-US" sz="1600" b="1" dirty="0" err="1" smtClean="0">
                <a:solidFill>
                  <a:schemeClr val="bg1"/>
                </a:solidFill>
                <a:latin typeface="Nudi 01 e" pitchFamily="2" charset="0"/>
              </a:rPr>
              <a:t>ÀÄzÀÄ</a:t>
            </a:r>
            <a:endParaRPr lang="en-IN" sz="1600" dirty="0">
              <a:solidFill>
                <a:schemeClr val="bg1"/>
              </a:solidFill>
              <a:latin typeface="Nudi 01 e" pitchFamily="2" charset="0"/>
            </a:endParaRPr>
          </a:p>
        </p:txBody>
      </p:sp>
      <p:pic>
        <p:nvPicPr>
          <p:cNvPr id="3" name="Picture 2" descr="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9974" y="4335170"/>
            <a:ext cx="1264052" cy="1061804"/>
          </a:xfrm>
          <a:prstGeom prst="rect">
            <a:avLst/>
          </a:prstGeom>
          <a:ln>
            <a:solidFill>
              <a:srgbClr val="3366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407182" y="5573890"/>
            <a:ext cx="7736820" cy="10395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solidFill>
                  <a:srgbClr val="FF6600"/>
                </a:solidFill>
                <a:latin typeface="Nudi 01 e" pitchFamily="2" charset="0"/>
              </a:rPr>
              <a:t>¤d «ZÁgÀUÀ¼ÀÄ: 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ªÀiÁgÀªÁrUÀ¼ÀÄ «¢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ü¸ÀÄªÀ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§rØzÀgÀUÀ½UÉ ºÉÆÃ°¹zÀgÉ ¨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ÁåAPï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¸Á®UÀ¼À §rØzÀgÀUÀ¼ÀÄ 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vÀÄA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§ 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PÀrªÉÄ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. 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DzÀÝjAzÀ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ª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ÀiÁgÀªÁrAiÉÆ§â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±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ÉÃPÀqÁ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3gÀ §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rØ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zÀgÀ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«¢ü¹zÀgÉ 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CzÀÄ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ª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Á¶ðPÀ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±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ÉÃPÀqÁ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36 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JAzÀxÀð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.  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DzÀgÉ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¨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ÁåAPÉÆAzÀÄ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±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ÉÃPÀqÁ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12gÀ §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rØ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zÀgÀ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«¢ü¹zÀgÉ 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CzÀÄ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ª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Á¶ðPÀ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±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ÉÃPÀqÁ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 12 </a:t>
            </a:r>
            <a:r>
              <a:rPr lang="en-US" sz="1400" b="1" dirty="0" err="1" smtClean="0">
                <a:solidFill>
                  <a:srgbClr val="2806BA"/>
                </a:solidFill>
                <a:latin typeface="Nudi 01 e" pitchFamily="2" charset="0"/>
              </a:rPr>
              <a:t>JAzÀxÀð</a:t>
            </a:r>
            <a:r>
              <a:rPr lang="en-US" sz="1400" b="1" dirty="0" smtClean="0">
                <a:solidFill>
                  <a:srgbClr val="2806BA"/>
                </a:solidFill>
                <a:latin typeface="Nudi 01 e" pitchFamily="2" charset="0"/>
              </a:rPr>
              <a:t>. </a:t>
            </a:r>
            <a:endParaRPr lang="en-US" sz="2000" dirty="0">
              <a:solidFill>
                <a:srgbClr val="2806BA"/>
              </a:solidFill>
              <a:latin typeface="Nudi 01 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472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</TotalTime>
  <Words>1294</Words>
  <Application>Microsoft Office PowerPoint</Application>
  <PresentationFormat>On-screen Show (4:3)</PresentationFormat>
  <Paragraphs>163</Paragraphs>
  <Slides>27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Slide 1</vt:lpstr>
      <vt:lpstr>«ÃrAiÉÆÃ V¤ß </vt:lpstr>
      <vt:lpstr>Slide 3</vt:lpstr>
      <vt:lpstr>ªÀÄ£ÉAiÀÄ°è ºÀtªÀ£ÀÄß ElÄÖPÉÆ¼ÀÄîªÀÅzÀjAzÀ vÉÆAzÀgÉUÀ¼ÀÄ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«ÃrAiÉÆÃ-JnJA </vt:lpstr>
      <vt:lpstr>Slide 14</vt:lpstr>
      <vt:lpstr>Slide 15</vt:lpstr>
      <vt:lpstr> NªÀgï qÁæ¥sïÖ, ªÉÄÊPÉÆæÃ JnJA ªÉÄÃ¯É ZÀZÉð</vt:lpstr>
      <vt:lpstr>Slide 17</vt:lpstr>
      <vt:lpstr>Slide 18</vt:lpstr>
      <vt:lpstr>Slide 19</vt:lpstr>
      <vt:lpstr>Slide 20</vt:lpstr>
      <vt:lpstr>Slide 21</vt:lpstr>
      <vt:lpstr>«ÃrAiÉÆÃ-¦JAeÉrªÉÊ(E£ï¥sÀÇèAiÉÄ£Àìgï)</vt:lpstr>
      <vt:lpstr>«ÃrAiÉÆÃ-¸ÀÄgÀPÁë ©ªÀiÁ AiÉÆÃd£É(fÃ£À¸ÀÄ)</vt:lpstr>
      <vt:lpstr>Slide 24</vt:lpstr>
      <vt:lpstr>Slide 25</vt:lpstr>
      <vt:lpstr>Slide 26</vt:lpstr>
      <vt:lpstr>UÀÄA¥ÀÅ ZÀlÄªÀnPÉ gÀ¸À ¥Àæ±Éß §ºÀÄªÀiÁ£À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Content Infographics</dc:title>
  <dc:creator>Utkarsh Shukla</dc:creator>
  <cp:lastModifiedBy>Admin</cp:lastModifiedBy>
  <cp:revision>194</cp:revision>
  <cp:lastPrinted>2015-09-16T02:47:42Z</cp:lastPrinted>
  <dcterms:created xsi:type="dcterms:W3CDTF">2015-09-15T06:43:44Z</dcterms:created>
  <dcterms:modified xsi:type="dcterms:W3CDTF">2015-10-26T07:03:25Z</dcterms:modified>
</cp:coreProperties>
</file>